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83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25"/>
    <a:srgbClr val="FF3300"/>
    <a:srgbClr val="F37021"/>
    <a:srgbClr val="FF714F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9" autoAdjust="0"/>
    <p:restoredTop sz="99519" autoAdjust="0"/>
  </p:normalViewPr>
  <p:slideViewPr>
    <p:cSldViewPr snapToGrid="0">
      <p:cViewPr varScale="1">
        <p:scale>
          <a:sx n="60" d="100"/>
          <a:sy n="60" d="100"/>
        </p:scale>
        <p:origin x="-72" y="-566"/>
      </p:cViewPr>
      <p:guideLst>
        <p:guide orient="horz" pos="3588"/>
        <p:guide pos="916"/>
        <p:guide pos="50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2846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10/28/2013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hyperlink" Target="http://en.wikipedia.org/wiki/ENIAC" TargetMode="Externa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990098"/>
            <a:ext cx="7128555" cy="584775"/>
          </a:xfrm>
        </p:spPr>
        <p:txBody>
          <a:bodyPr/>
          <a:lstStyle/>
          <a:p>
            <a:r>
              <a:rPr lang="en-US" dirty="0" smtClean="0"/>
              <a:t>Transistors and Integrated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Titov Alexander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10/26/2013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36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of </a:t>
            </a:r>
            <a:r>
              <a:rPr lang="en-US" dirty="0"/>
              <a:t>S</a:t>
            </a:r>
            <a:r>
              <a:rPr lang="en-US" dirty="0" smtClean="0"/>
              <a:t>tates in Schemes with MOSFETs</a:t>
            </a:r>
            <a:endParaRPr lang="en-US" dirty="0"/>
          </a:p>
        </p:txBody>
      </p:sp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20295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20511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50334"/>
              </p:ext>
            </p:extLst>
          </p:nvPr>
        </p:nvGraphicFramePr>
        <p:xfrm>
          <a:off x="2090775" y="1161414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6468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00998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29312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00457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287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b="1" dirty="0"/>
              <a:t>Complementary metal–oxide–semiconductor</a:t>
            </a:r>
            <a:r>
              <a:rPr lang="en-US" dirty="0"/>
              <a:t> (</a:t>
            </a:r>
            <a:r>
              <a:rPr lang="en-US" b="1" dirty="0" smtClean="0"/>
              <a:t>CMOS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technology for </a:t>
            </a:r>
            <a:r>
              <a:rPr lang="en-US" dirty="0" smtClean="0"/>
              <a:t>constructing</a:t>
            </a:r>
            <a:r>
              <a:rPr lang="en-US" dirty="0"/>
              <a:t> integrated </a:t>
            </a:r>
            <a:r>
              <a:rPr lang="en-US" dirty="0" smtClean="0"/>
              <a:t>circuits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 smtClean="0"/>
              <a:t>main </a:t>
            </a:r>
            <a:r>
              <a:rPr lang="en-US" dirty="0"/>
              <a:t>characteristics of CMOS devices </a:t>
            </a:r>
            <a:r>
              <a:rPr lang="en-US" dirty="0" smtClean="0"/>
              <a:t>is low </a:t>
            </a:r>
            <a:r>
              <a:rPr lang="en-US" dirty="0"/>
              <a:t>static power </a:t>
            </a:r>
            <a:r>
              <a:rPr lang="en-US" dirty="0" smtClean="0"/>
              <a:t>consumption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There is no current in static state of the scheme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(i.e. the power supply is never connected to the ground)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/>
              <a:t>CMOS schemes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 smtClean="0"/>
              <a:t>contain two </a:t>
            </a:r>
            <a:r>
              <a:rPr lang="en-US" dirty="0"/>
              <a:t>complementary paths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One </a:t>
            </a:r>
            <a:r>
              <a:rPr lang="en-US" dirty="0" smtClean="0"/>
              <a:t>part consists of P-type transistors and is </a:t>
            </a:r>
            <a:r>
              <a:rPr lang="en-US" dirty="0"/>
              <a:t>connected to the power supply and provides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to the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The other </a:t>
            </a:r>
            <a:r>
              <a:rPr lang="en-US" dirty="0" smtClean="0"/>
              <a:t>consists of N-type transistors and is </a:t>
            </a:r>
            <a:r>
              <a:rPr lang="en-US" dirty="0"/>
              <a:t>connected to the ground and provides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to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When one part is turned on the other part is disabled (provides Z)</a:t>
            </a:r>
          </a:p>
        </p:txBody>
      </p:sp>
    </p:spTree>
    <p:extLst>
      <p:ext uri="{BB962C8B-B14F-4D97-AF65-F5344CB8AC3E}">
        <p14:creationId xmlns:p14="http://schemas.microsoft.com/office/powerpoint/2010/main" val="39501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654" y="161000"/>
            <a:ext cx="3780692" cy="889000"/>
          </a:xfrm>
        </p:spPr>
        <p:txBody>
          <a:bodyPr/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32644"/>
              </p:ext>
            </p:extLst>
          </p:nvPr>
        </p:nvGraphicFramePr>
        <p:xfrm>
          <a:off x="6517829" y="1015035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97611" y="4262996"/>
            <a:ext cx="1966051" cy="1501566"/>
            <a:chOff x="9074875" y="3172029"/>
            <a:chExt cx="1966051" cy="1501566"/>
          </a:xfrm>
        </p:grpSpPr>
        <p:grpSp>
          <p:nvGrpSpPr>
            <p:cNvPr id="6" name="Group 5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37272" y="435833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7377" y="2795713"/>
            <a:ext cx="1467227" cy="1492820"/>
            <a:chOff x="528918" y="4512364"/>
            <a:chExt cx="1467227" cy="1492820"/>
          </a:xfrm>
        </p:grpSpPr>
        <p:grpSp>
          <p:nvGrpSpPr>
            <p:cNvPr id="18" name="Group 17"/>
            <p:cNvGrpSpPr/>
            <p:nvPr/>
          </p:nvGrpSpPr>
          <p:grpSpPr>
            <a:xfrm>
              <a:off x="528918" y="4512364"/>
              <a:ext cx="1467227" cy="1492820"/>
              <a:chOff x="9074875" y="3517149"/>
              <a:chExt cx="1467227" cy="14928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477076" y="3517149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73555" y="5757079"/>
            <a:ext cx="224790" cy="106680"/>
            <a:chOff x="3539490" y="4938999"/>
            <a:chExt cx="224790" cy="106680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3539490" y="4938999"/>
              <a:ext cx="224790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3583152" y="4992339"/>
              <a:ext cx="13746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630055" y="5045679"/>
              <a:ext cx="436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1352943" y="54582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685950" y="4635011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300871" y="2363603"/>
            <a:ext cx="52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Neo Sans Intel" pitchFamily="34" charset="0"/>
              </a:rPr>
              <a:t>V</a:t>
            </a:r>
            <a:r>
              <a:rPr lang="en-US" sz="1600" dirty="0" err="1" smtClean="0">
                <a:latin typeface="Neo Sans Intel" pitchFamily="34" charset="0"/>
              </a:rPr>
              <a:t>cc</a:t>
            </a:r>
            <a:endParaRPr lang="en-US" sz="1600" dirty="0" smtClean="0">
              <a:latin typeface="Neo Sans Inte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6330" y="27329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534684" y="3952159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45315"/>
              </p:ext>
            </p:extLst>
          </p:nvPr>
        </p:nvGraphicFramePr>
        <p:xfrm>
          <a:off x="669529" y="1003460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11556"/>
              </p:ext>
            </p:extLst>
          </p:nvPr>
        </p:nvGraphicFramePr>
        <p:xfrm>
          <a:off x="3610414" y="1015034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0" name="Group 109"/>
          <p:cNvGrpSpPr/>
          <p:nvPr/>
        </p:nvGrpSpPr>
        <p:grpSpPr>
          <a:xfrm>
            <a:off x="7185543" y="4644563"/>
            <a:ext cx="734965" cy="1228748"/>
            <a:chOff x="7185543" y="4644563"/>
            <a:chExt cx="734965" cy="1228748"/>
          </a:xfrm>
        </p:grpSpPr>
        <p:grpSp>
          <p:nvGrpSpPr>
            <p:cNvPr id="49" name="Group 48"/>
            <p:cNvGrpSpPr/>
            <p:nvPr/>
          </p:nvGrpSpPr>
          <p:grpSpPr>
            <a:xfrm>
              <a:off x="7185543" y="4644563"/>
              <a:ext cx="620358" cy="1129551"/>
              <a:chOff x="8127402" y="3544048"/>
              <a:chExt cx="620358" cy="1129551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74" name="Group 73"/>
            <p:cNvGrpSpPr/>
            <p:nvPr/>
          </p:nvGrpSpPr>
          <p:grpSpPr>
            <a:xfrm>
              <a:off x="7695718" y="5766631"/>
              <a:ext cx="224790" cy="106680"/>
              <a:chOff x="3539490" y="4938999"/>
              <a:chExt cx="224790" cy="106680"/>
            </a:xfrm>
          </p:grpSpPr>
          <p:cxnSp>
            <p:nvCxnSpPr>
              <p:cNvPr id="75" name="Straight Connector 74"/>
              <p:cNvCxnSpPr/>
              <p:nvPr/>
            </p:nvCxnSpPr>
            <p:spPr bwMode="auto">
              <a:xfrm>
                <a:off x="3539490" y="4938999"/>
                <a:ext cx="2247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3583152" y="4992339"/>
                <a:ext cx="13746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3630055" y="5045679"/>
                <a:ext cx="4366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8" name="TextBox 77"/>
            <p:cNvSpPr txBox="1"/>
            <p:nvPr/>
          </p:nvSpPr>
          <p:spPr>
            <a:xfrm>
              <a:off x="7475106" y="54678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83844" y="2370200"/>
            <a:ext cx="954488" cy="1588556"/>
            <a:chOff x="7183844" y="2370200"/>
            <a:chExt cx="954488" cy="1588556"/>
          </a:xfrm>
        </p:grpSpPr>
        <p:grpSp>
          <p:nvGrpSpPr>
            <p:cNvPr id="60" name="Group 59"/>
            <p:cNvGrpSpPr/>
            <p:nvPr/>
          </p:nvGrpSpPr>
          <p:grpSpPr>
            <a:xfrm>
              <a:off x="7183844" y="2829205"/>
              <a:ext cx="620358" cy="1129551"/>
              <a:chOff x="1094687" y="4539259"/>
              <a:chExt cx="620358" cy="112955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67" name="Straight Connector 66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8" name="Straight Connector 67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9" name="Straight Connector 68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62" name="Oval 61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561569" y="2370200"/>
              <a:ext cx="523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Neo Sans Intel" pitchFamily="34" charset="0"/>
                </a:rPr>
                <a:t>V</a:t>
              </a:r>
              <a:r>
                <a:rPr lang="en-US" sz="1600" dirty="0" err="1" smtClean="0">
                  <a:latin typeface="Neo Sans Intel" pitchFamily="34" charset="0"/>
                </a:rPr>
                <a:t>cc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27028" y="27395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61888" y="3393978"/>
            <a:ext cx="1234147" cy="1815361"/>
            <a:chOff x="5961888" y="3393979"/>
            <a:chExt cx="1234147" cy="1144798"/>
          </a:xfrm>
        </p:grpSpPr>
        <p:cxnSp>
          <p:nvCxnSpPr>
            <p:cNvPr id="85" name="Straight Connector 84"/>
            <p:cNvCxnSpPr/>
            <p:nvPr/>
          </p:nvCxnSpPr>
          <p:spPr bwMode="auto">
            <a:xfrm flipH="1">
              <a:off x="6790944" y="4538777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>
              <a:off x="6790944" y="3393979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6790944" y="3393984"/>
              <a:ext cx="0" cy="1144793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297168" y="3966380"/>
              <a:ext cx="49377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5961888" y="3737083"/>
              <a:ext cx="689612" cy="23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795382" y="3883166"/>
            <a:ext cx="1263995" cy="761397"/>
            <a:chOff x="7795382" y="3883166"/>
            <a:chExt cx="1263995" cy="761397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7795382" y="4290461"/>
              <a:ext cx="790443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8190228" y="3883166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7804202" y="3952159"/>
              <a:ext cx="0" cy="692404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151042" y="43595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Multiply 101"/>
          <p:cNvSpPr/>
          <p:nvPr/>
        </p:nvSpPr>
        <p:spPr bwMode="auto">
          <a:xfrm>
            <a:off x="7364034" y="3046134"/>
            <a:ext cx="695704" cy="695704"/>
          </a:xfrm>
          <a:prstGeom prst="mathMultiply">
            <a:avLst>
              <a:gd name="adj1" fmla="val 8030"/>
            </a:avLst>
          </a:prstGeom>
          <a:solidFill>
            <a:srgbClr val="FF3300"/>
          </a:solidFill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03182" y="4359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808822" y="39190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Freeform 104"/>
          <p:cNvSpPr/>
          <p:nvPr/>
        </p:nvSpPr>
        <p:spPr bwMode="auto">
          <a:xfrm>
            <a:off x="7796784" y="4297681"/>
            <a:ext cx="737616" cy="1469136"/>
          </a:xfrm>
          <a:custGeom>
            <a:avLst/>
            <a:gdLst>
              <a:gd name="connsiteX0" fmla="*/ 83402 w 851498"/>
              <a:gd name="connsiteY0" fmla="*/ 1577960 h 1577960"/>
              <a:gd name="connsiteX1" fmla="*/ 71210 w 851498"/>
              <a:gd name="connsiteY1" fmla="*/ 108824 h 1577960"/>
              <a:gd name="connsiteX2" fmla="*/ 851498 w 851498"/>
              <a:gd name="connsiteY2" fmla="*/ 108824 h 1577960"/>
              <a:gd name="connsiteX3" fmla="*/ 851498 w 851498"/>
              <a:gd name="connsiteY3" fmla="*/ 108824 h 1577960"/>
              <a:gd name="connsiteX4" fmla="*/ 851498 w 851498"/>
              <a:gd name="connsiteY4" fmla="*/ 108824 h 1577960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12192 w 780288"/>
              <a:gd name="connsiteY0" fmla="*/ 1475007 h 1475007"/>
              <a:gd name="connsiteX1" fmla="*/ 0 w 780288"/>
              <a:gd name="connsiteY1" fmla="*/ 5871 h 1475007"/>
              <a:gd name="connsiteX2" fmla="*/ 780288 w 780288"/>
              <a:gd name="connsiteY2" fmla="*/ 5871 h 1475007"/>
              <a:gd name="connsiteX3" fmla="*/ 780288 w 780288"/>
              <a:gd name="connsiteY3" fmla="*/ 5871 h 1475007"/>
              <a:gd name="connsiteX4" fmla="*/ 780288 w 780288"/>
              <a:gd name="connsiteY4" fmla="*/ 5871 h 1475007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" h="1469136">
                <a:moveTo>
                  <a:pt x="12192" y="1469136"/>
                </a:moveTo>
                <a:cubicBezTo>
                  <a:pt x="3048" y="844804"/>
                  <a:pt x="4572" y="250952"/>
                  <a:pt x="0" y="0"/>
                </a:cubicBezTo>
                <a:lnTo>
                  <a:pt x="780288" y="0"/>
                </a:lnTo>
                <a:lnTo>
                  <a:pt x="780288" y="0"/>
                </a:lnTo>
                <a:lnTo>
                  <a:pt x="780288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1" name="Half Frame 100"/>
          <p:cNvSpPr/>
          <p:nvPr/>
        </p:nvSpPr>
        <p:spPr bwMode="auto">
          <a:xfrm rot="13374752">
            <a:off x="7447811" y="4907183"/>
            <a:ext cx="432895" cy="331228"/>
          </a:xfrm>
          <a:prstGeom prst="halfFrame">
            <a:avLst>
              <a:gd name="adj1" fmla="val 19004"/>
              <a:gd name="adj2" fmla="val 17526"/>
            </a:avLst>
          </a:prstGeom>
          <a:solidFill>
            <a:srgbClr val="00B050"/>
          </a:solidFill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15800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9093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7574804" y="1816340"/>
            <a:ext cx="856725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6293104" y="282776"/>
            <a:ext cx="2588219" cy="468064"/>
            <a:chOff x="6293104" y="282776"/>
            <a:chExt cx="2588219" cy="468064"/>
          </a:xfrm>
        </p:grpSpPr>
        <p:grpSp>
          <p:nvGrpSpPr>
            <p:cNvPr id="123" name="Group 122"/>
            <p:cNvGrpSpPr/>
            <p:nvPr/>
          </p:nvGrpSpPr>
          <p:grpSpPr>
            <a:xfrm>
              <a:off x="6976579" y="282776"/>
              <a:ext cx="1049763" cy="444404"/>
              <a:chOff x="7196035" y="203528"/>
              <a:chExt cx="1049763" cy="444404"/>
            </a:xfrm>
          </p:grpSpPr>
          <p:sp>
            <p:nvSpPr>
              <p:cNvPr id="112" name="Isosceles Triangle 111"/>
              <p:cNvSpPr/>
              <p:nvPr/>
            </p:nvSpPr>
            <p:spPr bwMode="auto">
              <a:xfrm rot="19758681">
                <a:off x="7371657" y="203528"/>
                <a:ext cx="515509" cy="44440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7886313" y="435552"/>
                <a:ext cx="98467" cy="9846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7982681" y="486523"/>
                <a:ext cx="26311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7196035" y="489343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124" name="TextBox 123"/>
            <p:cNvSpPr txBox="1"/>
            <p:nvPr/>
          </p:nvSpPr>
          <p:spPr>
            <a:xfrm>
              <a:off x="6293104" y="3815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12174" y="379367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074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0571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100" grpId="0"/>
      <p:bldP spid="102" grpId="0" animBg="1"/>
      <p:bldP spid="103" grpId="0"/>
      <p:bldP spid="104" grpId="0"/>
      <p:bldP spid="105" grpId="0" animBg="1"/>
      <p:bldP spid="101" grpId="0" animBg="1"/>
      <p:bldP spid="106" grpId="0"/>
      <p:bldP spid="107" grpId="0"/>
      <p:bldP spid="108" grpId="0"/>
      <p:bldP spid="109" grpId="0" animBg="1"/>
      <p:bldP spid="109" grpId="1" animBg="1"/>
      <p:bldP spid="109" grpId="2" animBg="1"/>
      <p:bldP spid="109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46863" y="5134177"/>
            <a:ext cx="3208583" cy="1084508"/>
            <a:chOff x="2946863" y="5134177"/>
            <a:chExt cx="3208583" cy="1084508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4257826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387074" y="5810388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16474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946863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576884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851915" y="5967134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5" name="Straight Arrow Connector 1044"/>
            <p:cNvCxnSpPr/>
            <p:nvPr/>
          </p:nvCxnSpPr>
          <p:spPr bwMode="auto">
            <a:xfrm>
              <a:off x="4599465" y="5134177"/>
              <a:ext cx="0" cy="6836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3984283" y="5451622"/>
              <a:ext cx="58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</p:grpSp>
      <p:sp>
        <p:nvSpPr>
          <p:cNvPr id="1041" name="Rectangle 1040"/>
          <p:cNvSpPr/>
          <p:nvPr/>
        </p:nvSpPr>
        <p:spPr bwMode="auto">
          <a:xfrm>
            <a:off x="2903959" y="5810388"/>
            <a:ext cx="3352129" cy="51421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6200000" scaled="0"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404" y="2466282"/>
            <a:ext cx="8404471" cy="2965278"/>
            <a:chOff x="522404" y="2466282"/>
            <a:chExt cx="8404471" cy="296527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349434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8471" y="4326970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8082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H="1" flipV="1">
              <a:off x="1777397" y="3591608"/>
              <a:ext cx="1" cy="32706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H="1" flipV="1">
              <a:off x="3506797" y="3628869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433319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3472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256088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385336" y="3930100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945125" y="4327605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114736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>
              <a:stCxn id="45" idx="0"/>
            </p:cNvCxnSpPr>
            <p:nvPr/>
          </p:nvCxnSpPr>
          <p:spPr bwMode="auto">
            <a:xfrm flipV="1">
              <a:off x="5684051" y="3628869"/>
              <a:ext cx="1" cy="30123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2648148" y="2940419"/>
              <a:ext cx="0" cy="9521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8" name="Straight Connector 37"/>
            <p:cNvCxnSpPr>
              <a:stCxn id="44" idx="0"/>
            </p:cNvCxnSpPr>
            <p:nvPr/>
          </p:nvCxnSpPr>
          <p:spPr bwMode="auto">
            <a:xfrm flipH="1" flipV="1">
              <a:off x="6554802" y="2940419"/>
              <a:ext cx="1" cy="98968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Straight Connector 38"/>
            <p:cNvCxnSpPr>
              <a:stCxn id="49" idx="0"/>
            </p:cNvCxnSpPr>
            <p:nvPr/>
          </p:nvCxnSpPr>
          <p:spPr bwMode="auto">
            <a:xfrm flipH="1" flipV="1">
              <a:off x="7413451" y="3640295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059718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2811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943523" y="407542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68492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478682" y="3918674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341553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00201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3515591" y="3628869"/>
              <a:ext cx="21684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0" name="Straight Connector 1029"/>
            <p:cNvCxnSpPr/>
            <p:nvPr/>
          </p:nvCxnSpPr>
          <p:spPr bwMode="auto">
            <a:xfrm flipH="1">
              <a:off x="904240" y="3598418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522404" y="3222153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95374" y="3231921"/>
              <a:ext cx="53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7411545" y="3635565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14731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32025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08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1202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945125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575146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50177" y="4086846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3847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935642" y="408050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66061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32" name="Straight Arrow Connector 1031"/>
            <p:cNvCxnSpPr/>
            <p:nvPr/>
          </p:nvCxnSpPr>
          <p:spPr bwMode="auto">
            <a:xfrm>
              <a:off x="4599820" y="3625996"/>
              <a:ext cx="0" cy="16649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35" name="Straight Connector 1034"/>
            <p:cNvCxnSpPr/>
            <p:nvPr/>
          </p:nvCxnSpPr>
          <p:spPr bwMode="auto">
            <a:xfrm>
              <a:off x="2642762" y="2940419"/>
              <a:ext cx="391340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8" name="Straight Arrow Connector 1037"/>
            <p:cNvCxnSpPr/>
            <p:nvPr/>
          </p:nvCxnSpPr>
          <p:spPr bwMode="auto">
            <a:xfrm flipH="1">
              <a:off x="4589307" y="2543311"/>
              <a:ext cx="356" cy="3971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6043302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34687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60655" y="5093006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Output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6396169" y="4623996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2660" y="4266858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25487" y="42836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475028" y="461861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31205" y="4290422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9483" y="427532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797630" y="2466282"/>
              <a:ext cx="6896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Neo Sans Intel" pitchFamily="34" charset="0"/>
                </a:rPr>
                <a:t>Input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</a:t>
            </a:r>
            <a:r>
              <a:rPr lang="en-US" dirty="0"/>
              <a:t>C</a:t>
            </a:r>
            <a:r>
              <a:rPr lang="en-US" dirty="0" smtClean="0"/>
              <a:t>onsumption in CMOS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068702" y="4326970"/>
            <a:ext cx="1131971" cy="7866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5226" y="2399498"/>
            <a:ext cx="53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4506967" y="2588424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516595" y="25943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886071" y="351540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27" name="Oval 126"/>
          <p:cNvSpPr/>
          <p:nvPr/>
        </p:nvSpPr>
        <p:spPr bwMode="auto">
          <a:xfrm>
            <a:off x="894532" y="3523869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1763" y="288586"/>
            <a:ext cx="2245112" cy="2295324"/>
            <a:chOff x="7059717" y="-578060"/>
            <a:chExt cx="2723916" cy="2784836"/>
          </a:xfrm>
        </p:grpSpPr>
        <p:grpSp>
          <p:nvGrpSpPr>
            <p:cNvPr id="69" name="Group 68"/>
            <p:cNvGrpSpPr/>
            <p:nvPr/>
          </p:nvGrpSpPr>
          <p:grpSpPr>
            <a:xfrm>
              <a:off x="8111259" y="978028"/>
              <a:ext cx="734965" cy="1228748"/>
              <a:chOff x="7185543" y="4644563"/>
              <a:chExt cx="734965" cy="12287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0" name="TextBox 79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09560" y="-578060"/>
              <a:ext cx="863948" cy="1530681"/>
              <a:chOff x="7183844" y="2428075"/>
              <a:chExt cx="863948" cy="1530681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7183844" y="2829205"/>
                <a:ext cx="620358" cy="1129551"/>
                <a:chOff x="1094687" y="4539259"/>
                <a:chExt cx="620358" cy="112955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3" name="Straight Connector 112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8" name="Straight Connector 11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9" name="Straight Connector 11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1" name="Straight Connector 12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7561569" y="2428075"/>
                <a:ext cx="48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70190" y="273953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059717" y="387849"/>
              <a:ext cx="1062036" cy="1154955"/>
              <a:chOff x="5330548" y="3393979"/>
              <a:chExt cx="1865487" cy="1144798"/>
            </a:xfrm>
          </p:grpSpPr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6790944" y="4538777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 flipH="1">
                <a:off x="6790944" y="3393979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6790944" y="3393984"/>
                <a:ext cx="0" cy="114479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5948544" y="3966380"/>
                <a:ext cx="842399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>
                <a:off x="5330548" y="3566668"/>
                <a:ext cx="1112767" cy="335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Input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721098" y="562071"/>
              <a:ext cx="1062535" cy="407295"/>
              <a:chOff x="7795382" y="3883166"/>
              <a:chExt cx="1438803" cy="407295"/>
            </a:xfrm>
          </p:grpSpPr>
          <p:cxnSp>
            <p:nvCxnSpPr>
              <p:cNvPr id="131" name="Straight Arrow Connector 130"/>
              <p:cNvCxnSpPr/>
              <p:nvPr/>
            </p:nvCxnSpPr>
            <p:spPr bwMode="auto">
              <a:xfrm>
                <a:off x="7795382" y="4290461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8159273" y="3883166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sp>
        <p:nvSpPr>
          <p:cNvPr id="140" name="Content Placeholder 2"/>
          <p:cNvSpPr>
            <a:spLocks noGrp="1"/>
          </p:cNvSpPr>
          <p:nvPr>
            <p:ph idx="1"/>
          </p:nvPr>
        </p:nvSpPr>
        <p:spPr>
          <a:xfrm>
            <a:off x="455613" y="919283"/>
            <a:ext cx="6100556" cy="1175321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200" dirty="0" smtClean="0"/>
              <a:t>No current in static state, i.e. there is no power consumption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200" dirty="0" smtClean="0"/>
              <a:t>Current exists only at switch from one state to another to recharge the scheme</a:t>
            </a:r>
            <a:endParaRPr lang="en-US" sz="2200" dirty="0"/>
          </a:p>
        </p:txBody>
      </p:sp>
      <p:sp>
        <p:nvSpPr>
          <p:cNvPr id="141" name="Line Callout 2 (No Border) 140"/>
          <p:cNvSpPr/>
          <p:nvPr/>
        </p:nvSpPr>
        <p:spPr>
          <a:xfrm>
            <a:off x="12829" y="5223153"/>
            <a:ext cx="2940457" cy="412959"/>
          </a:xfrm>
          <a:prstGeom prst="callout2">
            <a:avLst>
              <a:gd name="adj1" fmla="val 45410"/>
              <a:gd name="adj2" fmla="val 103458"/>
              <a:gd name="adj3" fmla="val 52011"/>
              <a:gd name="adj4" fmla="val 116402"/>
              <a:gd name="adj5" fmla="val 63368"/>
              <a:gd name="adj6" fmla="val 134951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connection between the power supply and the ground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133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0.00156 0.0426 L 0.21458 0.0426 L 0.21545 0.18079 L 0.21545 0.19329 " pathEditMode="relative" rAng="0" ptsTypes="AAAAA">
                                      <p:cBhvr>
                                        <p:cTn id="45" dur="2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9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-0.00243 0.04259 L -0.21163 0.04259 L -0.21233 0.18079 L -0.21233 0.19329 " pathEditMode="relative" rAng="0" ptsTypes="AAAAA">
                                      <p:cBhvr>
                                        <p:cTn id="47" dur="2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00"/>
                            </p:stCondLst>
                            <p:childTnLst>
                              <p:par>
                                <p:cTn id="5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0 L 0.08801 0 L 0.08888 0.11227 L 0.27499 0.11227 L 0.27777 0.0037 L 0.39548 0.0037 L 0.39635 0.32222 L 0.3769 0.33819 " pathEditMode="relative" ptsTypes="AAAAAAAA">
                                      <p:cBhvr>
                                        <p:cTn id="63" dur="3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1.11111E-6 L 0.08802 1.11111E-6 L 0.08889 0.11227 L 0.275 0.11227 L 0.27777 0.0037 L 0.39548 0.0037 L 0.39635 0.32222 L 0.4125 0.33194 " pathEditMode="relative" rAng="0" ptsTypes="AAAAAAAA">
                                      <p:cBhvr>
                                        <p:cTn id="70" dur="3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92" grpId="0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27" grpId="0" animBg="1"/>
      <p:bldP spid="127" grpId="1" animBg="1"/>
      <p:bldP spid="1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NAND Circuit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7715"/>
              </p:ext>
            </p:extLst>
          </p:nvPr>
        </p:nvGraphicFramePr>
        <p:xfrm>
          <a:off x="452464" y="1505386"/>
          <a:ext cx="22254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891"/>
                <a:gridCol w="662473"/>
                <a:gridCol w="933060"/>
              </a:tblGrid>
              <a:tr h="334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A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B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Output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46936" y="657816"/>
            <a:ext cx="2331175" cy="710719"/>
            <a:chOff x="526184" y="499320"/>
            <a:chExt cx="2331175" cy="710719"/>
          </a:xfrm>
        </p:grpSpPr>
        <p:grpSp>
          <p:nvGrpSpPr>
            <p:cNvPr id="3" name="Group 2"/>
            <p:cNvGrpSpPr/>
            <p:nvPr/>
          </p:nvGrpSpPr>
          <p:grpSpPr>
            <a:xfrm>
              <a:off x="526184" y="499320"/>
              <a:ext cx="637448" cy="369332"/>
              <a:chOff x="654200" y="718776"/>
              <a:chExt cx="637448" cy="36933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654200" y="718776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 smtClean="0">
                    <a:latin typeface="Neo Sans Intel" pitchFamily="34" charset="0"/>
                  </a:rPr>
                  <a:t>A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4198" y="840707"/>
              <a:ext cx="629434" cy="369332"/>
              <a:chOff x="662214" y="718776"/>
              <a:chExt cx="629434" cy="36933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662214" y="71877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Neo Sans Intel" pitchFamily="34" charset="0"/>
                  </a:rPr>
                  <a:t>B</a:t>
                </a:r>
                <a:endParaRPr lang="en-US" dirty="0" smtClean="0">
                  <a:latin typeface="Neo Sans Intel" pitchFamily="34" charset="0"/>
                </a:endParaRPr>
              </a:p>
            </p:txBody>
          </p:sp>
        </p:grpSp>
        <p:sp>
          <p:nvSpPr>
            <p:cNvPr id="21" name="Flowchart: Delay 20"/>
            <p:cNvSpPr/>
            <p:nvPr/>
          </p:nvSpPr>
          <p:spPr bwMode="auto">
            <a:xfrm>
              <a:off x="1163631" y="609131"/>
              <a:ext cx="503645" cy="518188"/>
            </a:xfrm>
            <a:prstGeom prst="flowChartDelay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642893" y="821588"/>
              <a:ext cx="98467" cy="9846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H="1">
              <a:off x="1739261" y="872559"/>
              <a:ext cx="26311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988210" y="68615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95467" y="3549485"/>
            <a:ext cx="1257335" cy="2318018"/>
            <a:chOff x="895467" y="3549485"/>
            <a:chExt cx="1257335" cy="2318018"/>
          </a:xfrm>
        </p:grpSpPr>
        <p:grpSp>
          <p:nvGrpSpPr>
            <p:cNvPr id="62" name="Group 61"/>
            <p:cNvGrpSpPr/>
            <p:nvPr/>
          </p:nvGrpSpPr>
          <p:grpSpPr>
            <a:xfrm>
              <a:off x="1169032" y="4854741"/>
              <a:ext cx="605776" cy="1012762"/>
              <a:chOff x="7185543" y="4644563"/>
              <a:chExt cx="734965" cy="122874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5" name="Straight Connector 9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67641" y="3929469"/>
              <a:ext cx="511320" cy="931001"/>
              <a:chOff x="8127396" y="3544048"/>
              <a:chExt cx="620364" cy="1129551"/>
            </a:xfrm>
          </p:grpSpPr>
          <p:cxnSp>
            <p:nvCxnSpPr>
              <p:cNvPr id="78" name="Straight Connector 77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895467" y="4231678"/>
              <a:ext cx="312908" cy="1229533"/>
              <a:chOff x="6326646" y="2986836"/>
              <a:chExt cx="666843" cy="147863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6326648" y="2986836"/>
                <a:ext cx="666841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326646" y="4058324"/>
                <a:ext cx="65317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468476" y="3549485"/>
              <a:ext cx="684326" cy="387413"/>
              <a:chOff x="7461542" y="2683144"/>
              <a:chExt cx="1124283" cy="470035"/>
            </a:xfrm>
          </p:grpSpPr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7795382" y="3153179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7461542" y="2683144"/>
                <a:ext cx="1074912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365755" y="1046890"/>
            <a:ext cx="2100872" cy="2125505"/>
            <a:chOff x="3365755" y="1046890"/>
            <a:chExt cx="2100872" cy="2125505"/>
          </a:xfrm>
        </p:grpSpPr>
        <p:grpSp>
          <p:nvGrpSpPr>
            <p:cNvPr id="36" name="Group 35"/>
            <p:cNvGrpSpPr/>
            <p:nvPr/>
          </p:nvGrpSpPr>
          <p:grpSpPr>
            <a:xfrm>
              <a:off x="3696427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599566" y="1046890"/>
              <a:ext cx="400756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Neo Sans Intel" pitchFamily="34" charset="0"/>
                </a:rPr>
                <a:t>V</a:t>
              </a:r>
              <a:r>
                <a:rPr lang="en-US" sz="1400" dirty="0" err="1" smtClean="0">
                  <a:latin typeface="Neo Sans Intel" pitchFamily="34" charset="0"/>
                </a:rPr>
                <a:t>cc</a:t>
              </a:r>
              <a:endParaRPr lang="en-US" sz="1400" dirty="0" smtClean="0">
                <a:latin typeface="Neo Sans Inte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3971" y="1283650"/>
              <a:ext cx="244692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V="1">
              <a:off x="4814670" y="2575171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4207740" y="2573067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3365755" y="1923820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Neo Sans Intel" pitchFamily="34" charset="0"/>
                </a:rPr>
                <a:t>A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805659" y="2875280"/>
              <a:ext cx="660968" cy="297115"/>
              <a:chOff x="8083195" y="3883166"/>
              <a:chExt cx="1085911" cy="360479"/>
            </a:xfrm>
          </p:grpSpPr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083195" y="3883166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8094194" y="3905091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21910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1" name="Oval 100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615416" y="1935610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Neo Sans Intel" pitchFamily="34" charset="0"/>
                </a:rPr>
                <a:t>B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>
              <a:off x="4201930" y="1657886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 flipV="1">
              <a:off x="4814670" y="1368535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88" name="Group 187"/>
          <p:cNvGrpSpPr/>
          <p:nvPr/>
        </p:nvGrpSpPr>
        <p:grpSpPr>
          <a:xfrm>
            <a:off x="6282575" y="1046890"/>
            <a:ext cx="2100872" cy="4755131"/>
            <a:chOff x="6282575" y="1046890"/>
            <a:chExt cx="2100872" cy="4755131"/>
          </a:xfrm>
        </p:grpSpPr>
        <p:grpSp>
          <p:nvGrpSpPr>
            <p:cNvPr id="122" name="Group 121"/>
            <p:cNvGrpSpPr/>
            <p:nvPr/>
          </p:nvGrpSpPr>
          <p:grpSpPr>
            <a:xfrm>
              <a:off x="6282575" y="1046890"/>
              <a:ext cx="2100872" cy="2796065"/>
              <a:chOff x="3365755" y="1046890"/>
              <a:chExt cx="2100872" cy="2796065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696427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8" name="Straight Connector 147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9" name="Straight Connector 148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0" name="Straight Connector 149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1" name="Straight Connector 150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2" name="Straight Connector 151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3" name="Straight Connector 152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4599566" y="1046890"/>
                <a:ext cx="400756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523971" y="1283650"/>
                <a:ext cx="244692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8" name="TextBox 127"/>
              <p:cNvSpPr txBox="1"/>
              <p:nvPr/>
            </p:nvSpPr>
            <p:spPr>
              <a:xfrm>
                <a:off x="3365755" y="1923820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4805659" y="3545840"/>
                <a:ext cx="660968" cy="297115"/>
                <a:chOff x="8083195" y="4696726"/>
                <a:chExt cx="1085911" cy="360479"/>
              </a:xfrm>
            </p:grpSpPr>
            <p:cxnSp>
              <p:nvCxnSpPr>
                <p:cNvPr id="143" name="Straight Arrow Connector 142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144" name="TextBox 143"/>
                <p:cNvSpPr txBox="1"/>
                <p:nvPr/>
              </p:nvSpPr>
              <p:spPr>
                <a:xfrm>
                  <a:off x="8094194" y="4718651"/>
                  <a:ext cx="10749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Output</a:t>
                  </a: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8" name="Straight Connector 13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9" name="Straight Connector 13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0" name="Straight Connector 13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1" name="Straight Connector 14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2" name="Straight Connector 14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35" name="Oval 13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4615416" y="1935610"/>
                <a:ext cx="30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54" name="Group 153"/>
            <p:cNvGrpSpPr/>
            <p:nvPr/>
          </p:nvGrpSpPr>
          <p:grpSpPr>
            <a:xfrm>
              <a:off x="6948531" y="3549486"/>
              <a:ext cx="879341" cy="2252535"/>
              <a:chOff x="895467" y="3614968"/>
              <a:chExt cx="879341" cy="2252535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70" name="Group 169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7" name="Straight Connector 17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72" name="TextBox 171"/>
                <p:cNvSpPr txBox="1"/>
                <p:nvPr/>
              </p:nvSpPr>
              <p:spPr>
                <a:xfrm>
                  <a:off x="7431598" y="5446065"/>
                  <a:ext cx="2968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Consolas" pitchFamily="49" charset="0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9" name="Straight Connector 16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895467" y="4231678"/>
                <a:ext cx="312908" cy="1229533"/>
                <a:chOff x="6326646" y="2986836"/>
                <a:chExt cx="666843" cy="1478631"/>
              </a:xfrm>
            </p:grpSpPr>
            <p:sp>
              <p:nvSpPr>
                <p:cNvPr id="161" name="TextBox 160"/>
                <p:cNvSpPr txBox="1"/>
                <p:nvPr/>
              </p:nvSpPr>
              <p:spPr>
                <a:xfrm>
                  <a:off x="6326648" y="2986836"/>
                  <a:ext cx="666841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A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326646" y="4058324"/>
                  <a:ext cx="653177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B</a:t>
                  </a:r>
                  <a:endParaRPr lang="en-US" sz="1600" dirty="0" smtClean="0">
                    <a:latin typeface="Neo Sans Intel" pitchFamily="34" charset="0"/>
                  </a:endParaRPr>
                </a:p>
              </p:txBody>
            </p:sp>
          </p:grpSp>
        </p:grpSp>
      </p:grpSp>
      <p:sp>
        <p:nvSpPr>
          <p:cNvPr id="185" name="TextBox 184"/>
          <p:cNvSpPr txBox="1"/>
          <p:nvPr/>
        </p:nvSpPr>
        <p:spPr>
          <a:xfrm>
            <a:off x="735115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94195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</p:spTree>
    <p:extLst>
      <p:ext uri="{BB962C8B-B14F-4D97-AF65-F5344CB8AC3E}">
        <p14:creationId xmlns:p14="http://schemas.microsoft.com/office/powerpoint/2010/main" val="1266387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/>
      <p:bldP spid="1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21129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995605" y="964216"/>
            <a:ext cx="4736759" cy="3903189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867405"/>
            <a:ext cx="162046" cy="1070649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508075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524723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electrons, semiconductors…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 smtClean="0">
                <a:latin typeface="Neo Sans Intel" pitchFamily="34" charset="0"/>
              </a:rPr>
              <a:t>about voltages, </a:t>
            </a:r>
            <a:r>
              <a:rPr lang="en-US" sz="1700" dirty="0">
                <a:latin typeface="Neo Sans Intel" pitchFamily="34" charset="0"/>
              </a:rPr>
              <a:t>wires </a:t>
            </a:r>
            <a:r>
              <a:rPr lang="en-US" sz="1700" dirty="0" smtClean="0">
                <a:latin typeface="Neo Sans Intel" pitchFamily="34" charset="0"/>
              </a:rPr>
              <a:t>and </a:t>
            </a:r>
            <a:r>
              <a:rPr lang="en-US" sz="1700" dirty="0">
                <a:latin typeface="Neo Sans Intel" pitchFamily="34" charset="0"/>
              </a:rPr>
              <a:t>transistors…</a:t>
            </a:r>
          </a:p>
          <a:p>
            <a:endParaRPr lang="en-US" sz="17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376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>
    <p:ext uri="{3A86A75C-4F4B-4683-9AE1-C65F6400EC91}">
      <p14:laserTraceLst xmlns:p14="http://schemas.microsoft.com/office/powerpoint/2010/main">
        <p14:tracePtLst>
          <p14:tracePt t="8073" x="3660775" y="4456113"/>
          <p14:tracePt t="8143" x="3643313" y="4456113"/>
          <p14:tracePt t="8152" x="3633788" y="4456113"/>
          <p14:tracePt t="8160" x="3616325" y="4456113"/>
          <p14:tracePt t="8167" x="3608388" y="4456113"/>
          <p14:tracePt t="8188" x="3598863" y="4465638"/>
          <p14:tracePt t="8191" x="3581400" y="4473575"/>
          <p14:tracePt t="8205" x="3527425" y="4483100"/>
          <p14:tracePt t="8205" x="3500438" y="4492625"/>
          <p14:tracePt t="8221" x="3419475" y="4510088"/>
          <p14:tracePt t="8255" x="3303588" y="4527550"/>
          <p14:tracePt t="8256" x="3116263" y="4564063"/>
          <p14:tracePt t="8277" x="2973388" y="4598988"/>
          <p14:tracePt t="8292" x="2847975" y="4608513"/>
          <p14:tracePt t="8308" x="2724150" y="4608513"/>
          <p14:tracePt t="8323" x="2598738" y="4608513"/>
          <p14:tracePt t="8338" x="2482850" y="4608513"/>
          <p14:tracePt t="8355" x="2393950" y="4591050"/>
          <p14:tracePt t="8372" x="2339975" y="4591050"/>
          <p14:tracePt t="8394" x="2276475" y="4572000"/>
          <p14:tracePt t="8406" x="2205038" y="4554538"/>
          <p14:tracePt t="8421" x="2116138" y="4537075"/>
          <p14:tracePt t="8438" x="2044700" y="4510088"/>
          <p14:tracePt t="8455" x="2000250" y="4492625"/>
          <p14:tracePt t="8471" x="1946275" y="4473575"/>
          <p14:tracePt t="8488" x="1893888" y="4456113"/>
          <p14:tracePt t="8505" x="1830388" y="4448175"/>
          <p14:tracePt t="8521" x="1768475" y="4448175"/>
          <p14:tracePt t="8538" x="1731963" y="4448175"/>
          <p14:tracePt t="8555" x="1697038" y="4448175"/>
          <p14:tracePt t="8572" x="1687513" y="4448175"/>
          <p14:tracePt t="8652" x="1697038" y="4448175"/>
          <p14:tracePt t="8660" x="1704975" y="4448175"/>
          <p14:tracePt t="8671" x="1714500" y="4448175"/>
          <p14:tracePt t="8699" x="1724025" y="4448175"/>
          <p14:tracePt t="8707" x="1741488" y="4438650"/>
          <p14:tracePt t="8715" x="1751013" y="4438650"/>
          <p14:tracePt t="8723" x="1812925" y="4438650"/>
          <p14:tracePt t="8738" x="1919288" y="4473575"/>
          <p14:tracePt t="8754" x="1990725" y="4492625"/>
          <p14:tracePt t="8772" x="2062163" y="4510088"/>
          <p14:tracePt t="8788" x="2179638" y="4527550"/>
          <p14:tracePt t="8805" x="2303463" y="4554538"/>
          <p14:tracePt t="8822" x="2393950" y="4554538"/>
          <p14:tracePt t="8838" x="2509838" y="4564063"/>
          <p14:tracePt t="8838" x="2571750" y="4572000"/>
          <p14:tracePt t="8855" x="2652713" y="4581525"/>
          <p14:tracePt t="8871" x="3036888" y="4625975"/>
          <p14:tracePt t="8889" x="3367088" y="4625975"/>
          <p14:tracePt t="8904" x="3732213" y="4652963"/>
          <p14:tracePt t="8921" x="4081463" y="4706938"/>
          <p14:tracePt t="8938" x="4357688" y="4733925"/>
          <p14:tracePt t="8954" x="4545013" y="4741863"/>
          <p14:tracePt t="8971" x="4697413" y="4741863"/>
          <p14:tracePt t="8988" x="4867275" y="4751388"/>
          <p14:tracePt t="9005" x="5089525" y="4786313"/>
          <p14:tracePt t="9022" x="5214938" y="4786313"/>
          <p14:tracePt t="9038" x="5340350" y="4786313"/>
          <p14:tracePt t="9055" x="5446713" y="4786313"/>
          <p14:tracePt t="9071" x="5473700" y="4786313"/>
          <p14:tracePt t="9088" x="5492750" y="4786313"/>
          <p14:tracePt t="9105" x="5500688" y="4786313"/>
          <p14:tracePt t="9121" x="5537200" y="4778375"/>
          <p14:tracePt t="9138" x="5572125" y="4759325"/>
          <p14:tracePt t="9154" x="5626100" y="4741863"/>
          <p14:tracePt t="9172" x="5661025" y="4724400"/>
          <p14:tracePt t="9188" x="5680075" y="4714875"/>
          <p14:tracePt t="9204" x="5715000" y="4714875"/>
          <p14:tracePt t="9221" x="5803900" y="4687888"/>
          <p14:tracePt t="9238" x="6000750" y="4652963"/>
          <p14:tracePt t="9255" x="6269038" y="4608513"/>
          <p14:tracePt t="9271" x="6589713" y="4581525"/>
          <p14:tracePt t="9288" x="6688138" y="4564063"/>
          <p14:tracePt t="9304" x="6724650" y="4564063"/>
          <p14:tracePt t="9321" x="6742113" y="4564063"/>
          <p14:tracePt t="9338" x="6751638" y="4554538"/>
          <p14:tracePt t="9354" x="6778625" y="4545013"/>
          <p14:tracePt t="9371" x="6804025" y="4545013"/>
          <p14:tracePt t="9388" x="6831013" y="4527550"/>
          <p14:tracePt t="9404" x="6850063" y="4510088"/>
          <p14:tracePt t="9421" x="6867525" y="4500563"/>
          <p14:tracePt t="9438" x="6875463" y="4483100"/>
          <p14:tracePt t="9490" x="6875463" y="4473575"/>
          <p14:tracePt t="9506" x="6875463" y="4465638"/>
          <p14:tracePt t="9513" x="6867525" y="4456113"/>
          <p14:tracePt t="9521" x="6840538" y="4448175"/>
          <p14:tracePt t="9528" x="6796088" y="4411663"/>
          <p14:tracePt t="9538" x="6751638" y="4384675"/>
          <p14:tracePt t="9554" x="6697663" y="4357688"/>
          <p14:tracePt t="9572" x="6626225" y="4340225"/>
          <p14:tracePt t="9588" x="6554788" y="4322763"/>
          <p14:tracePt t="9604" x="6483350" y="4305300"/>
          <p14:tracePt t="9622" x="6438900" y="4286250"/>
          <p14:tracePt t="9638" x="6340475" y="4268788"/>
          <p14:tracePt t="9655" x="6259513" y="4241800"/>
          <p14:tracePt t="9671" x="6143625" y="4224338"/>
          <p14:tracePt t="9688" x="6064250" y="4224338"/>
          <p14:tracePt t="9705" x="5946775" y="4206875"/>
          <p14:tracePt t="9721" x="5867400" y="4206875"/>
          <p14:tracePt t="9738" x="5759450" y="4197350"/>
          <p14:tracePt t="9754" x="5643563" y="4187825"/>
          <p14:tracePt t="9771" x="5483225" y="4162425"/>
          <p14:tracePt t="9788" x="5357813" y="4162425"/>
          <p14:tracePt t="9804" x="5251450" y="4152900"/>
          <p14:tracePt t="9821" x="5170488" y="4152900"/>
          <p14:tracePt t="9838" x="5099050" y="4152900"/>
          <p14:tracePt t="9855" x="5045075" y="4152900"/>
          <p14:tracePt t="9871" x="4992688" y="4152900"/>
          <p14:tracePt t="9888" x="4929188" y="4152900"/>
          <p14:tracePt t="9905" x="4848225" y="4152900"/>
          <p14:tracePt t="9921" x="4670425" y="4135438"/>
          <p14:tracePt t="9938" x="4572000" y="4125913"/>
          <p14:tracePt t="9954" x="4500563" y="4116388"/>
          <p14:tracePt t="9971" x="4438650" y="4108450"/>
          <p14:tracePt t="9988" x="4367213" y="4108450"/>
          <p14:tracePt t="10004" x="4295775" y="4108450"/>
          <p14:tracePt t="10022" x="4143375" y="4098925"/>
          <p14:tracePt t="10038" x="4054475" y="4098925"/>
          <p14:tracePt t="10054" x="3983038" y="4098925"/>
          <p14:tracePt t="10071" x="3911600" y="4098925"/>
          <p14:tracePt t="10088" x="3848100" y="4108450"/>
          <p14:tracePt t="10105" x="3776663" y="4125913"/>
          <p14:tracePt t="10121" x="3705225" y="4125913"/>
          <p14:tracePt t="10138" x="3633788" y="4143375"/>
          <p14:tracePt t="10154" x="3536950" y="4152900"/>
          <p14:tracePt t="10171" x="3473450" y="4152900"/>
          <p14:tracePt t="10188" x="3402013" y="4152900"/>
          <p14:tracePt t="10204" x="3330575" y="4152900"/>
          <p14:tracePt t="10222" x="3286125" y="4152900"/>
          <p14:tracePt t="10238" x="3232150" y="4152900"/>
          <p14:tracePt t="10255" x="3170238" y="4135438"/>
          <p14:tracePt t="10271" x="3081338" y="4116388"/>
          <p14:tracePt t="10288" x="2965450" y="4081463"/>
          <p14:tracePt t="10305" x="2894013" y="4071938"/>
          <p14:tracePt t="10321" x="2822575" y="4064000"/>
          <p14:tracePt t="10339" x="2759075" y="4064000"/>
          <p14:tracePt t="10354" x="2724150" y="4064000"/>
          <p14:tracePt t="10371" x="2670175" y="4071938"/>
          <p14:tracePt t="10388" x="2616200" y="4090988"/>
          <p14:tracePt t="10404" x="2536825" y="4116388"/>
          <p14:tracePt t="10422" x="2490788" y="4135438"/>
          <p14:tracePt t="10438" x="2438400" y="4152900"/>
          <p14:tracePt t="10455" x="2384425" y="4170363"/>
          <p14:tracePt t="10471" x="2339975" y="4187825"/>
          <p14:tracePt t="10488" x="2286000" y="4197350"/>
          <p14:tracePt t="10505" x="2251075" y="4214813"/>
          <p14:tracePt t="10521" x="2214563" y="4224338"/>
          <p14:tracePt t="10538" x="2187575" y="4241800"/>
          <p14:tracePt t="10554" x="2143125" y="4259263"/>
          <p14:tracePt t="10571" x="2108200" y="4278313"/>
          <p14:tracePt t="10588" x="2071688" y="4295775"/>
          <p14:tracePt t="10604" x="2054225" y="4305300"/>
          <p14:tracePt t="10622" x="2044700" y="4330700"/>
          <p14:tracePt t="10638" x="2017713" y="4357688"/>
          <p14:tracePt t="10654" x="2000250" y="4394200"/>
          <p14:tracePt t="10672" x="1982788" y="4411663"/>
          <p14:tracePt t="10688" x="1973263" y="4429125"/>
          <p14:tracePt t="10705" x="1965325" y="4438650"/>
          <p14:tracePt t="10721" x="1946275" y="4465638"/>
          <p14:tracePt t="10738" x="1938338" y="4492625"/>
          <p14:tracePt t="10754" x="1928813" y="4500563"/>
          <p14:tracePt t="10771" x="1928813" y="4527550"/>
          <p14:tracePt t="10788" x="1938338" y="4554538"/>
          <p14:tracePt t="10804" x="1946275" y="4572000"/>
          <p14:tracePt t="10804" x="1955800" y="4581525"/>
          <p14:tracePt t="10822" x="1973263" y="4598988"/>
          <p14:tracePt t="10838" x="1982788" y="4608513"/>
          <p14:tracePt t="10855" x="1990725" y="4625975"/>
          <p14:tracePt t="10871" x="2017713" y="4635500"/>
          <p14:tracePt t="10888" x="2036763" y="4652963"/>
          <p14:tracePt t="10905" x="2089150" y="4670425"/>
          <p14:tracePt t="10921" x="2160588" y="4687888"/>
          <p14:tracePt t="10938" x="2214563" y="4706938"/>
          <p14:tracePt t="10954" x="2251075" y="4714875"/>
          <p14:tracePt t="10971" x="2322513" y="4733925"/>
          <p14:tracePt t="10988" x="2393950" y="4751388"/>
          <p14:tracePt t="11004" x="2509838" y="4759325"/>
          <p14:tracePt t="11021" x="2633663" y="4768850"/>
          <p14:tracePt t="11038" x="2759075" y="4795838"/>
          <p14:tracePt t="11054" x="2874963" y="4813300"/>
          <p14:tracePt t="11054" x="2919413" y="4822825"/>
          <p14:tracePt t="11072" x="3017838" y="4840288"/>
          <p14:tracePt t="11088" x="3081338" y="4849813"/>
          <p14:tracePt t="11105" x="3133725" y="4857750"/>
          <p14:tracePt t="11121" x="3152775" y="4857750"/>
          <p14:tracePt t="11138" x="3160713" y="4867275"/>
          <p14:tracePt t="11155" x="3197225" y="4867275"/>
          <p14:tracePt t="11171" x="3241675" y="4876800"/>
          <p14:tracePt t="11188" x="3313113" y="4876800"/>
          <p14:tracePt t="11204" x="3411538" y="4884738"/>
          <p14:tracePt t="11221" x="3473450" y="4894263"/>
          <p14:tracePt t="11237" x="3544888" y="4911725"/>
          <p14:tracePt t="11254" x="3608388" y="4929188"/>
          <p14:tracePt t="11271" x="3679825" y="4948238"/>
          <p14:tracePt t="11287" x="3776663" y="4965700"/>
          <p14:tracePt t="11305" x="3884613" y="4965700"/>
          <p14:tracePt t="11321" x="4054475" y="4965700"/>
          <p14:tracePt t="11339" x="4125913" y="4956175"/>
          <p14:tracePt t="11354" x="4187825" y="4948238"/>
          <p14:tracePt t="11371" x="4241800" y="4948238"/>
          <p14:tracePt t="11388" x="4295775" y="4948238"/>
          <p14:tracePt t="11404" x="4340225" y="4948238"/>
          <p14:tracePt t="11422" x="4384675" y="4948238"/>
          <p14:tracePt t="11438" x="4419600" y="4948238"/>
          <p14:tracePt t="11454" x="4483100" y="4938713"/>
          <p14:tracePt t="11472" x="4537075" y="4929188"/>
          <p14:tracePt t="11488" x="4581525" y="4929188"/>
          <p14:tracePt t="11505" x="4633913" y="4911725"/>
          <p14:tracePt t="11521" x="4687888" y="4894263"/>
          <p14:tracePt t="11537" x="4741863" y="4884738"/>
          <p14:tracePt t="11554" x="4795838" y="4876800"/>
          <p14:tracePt t="11571" x="4867275" y="4857750"/>
          <p14:tracePt t="11588" x="4929188" y="4857750"/>
          <p14:tracePt t="11604" x="4973638" y="4857750"/>
          <p14:tracePt t="11622" x="5037138" y="4857750"/>
          <p14:tracePt t="11638" x="5116513" y="4867275"/>
          <p14:tracePt t="11654" x="5187950" y="4884738"/>
          <p14:tracePt t="11671" x="5259388" y="4894263"/>
          <p14:tracePt t="11687" x="5330825" y="4902200"/>
          <p14:tracePt t="11705" x="5384800" y="4902200"/>
          <p14:tracePt t="11721" x="5446713" y="4902200"/>
          <p14:tracePt t="11738" x="5500688" y="4902200"/>
          <p14:tracePt t="11754" x="5545138" y="4894263"/>
          <p14:tracePt t="11771" x="5599113" y="4876800"/>
          <p14:tracePt t="11788" x="5643563" y="4867275"/>
          <p14:tracePt t="11804" x="5680075" y="4857750"/>
          <p14:tracePt t="11821" x="5724525" y="4849813"/>
          <p14:tracePt t="11838" x="5759450" y="4849813"/>
          <p14:tracePt t="11854" x="5803900" y="4840288"/>
          <p14:tracePt t="11871" x="5849938" y="4830763"/>
          <p14:tracePt t="11888" x="5911850" y="4830763"/>
          <p14:tracePt t="11905" x="5956300" y="4822825"/>
          <p14:tracePt t="11921" x="6010275" y="4813300"/>
          <p14:tracePt t="11939" x="6072188" y="4805363"/>
          <p14:tracePt t="11954" x="6126163" y="4795838"/>
          <p14:tracePt t="11971" x="6224588" y="4778375"/>
          <p14:tracePt t="11988" x="6269038" y="4768850"/>
          <p14:tracePt t="12004" x="6323013" y="4768850"/>
          <p14:tracePt t="12022" x="6357938" y="4759325"/>
          <p14:tracePt t="12038" x="6411913" y="4759325"/>
          <p14:tracePt t="12054" x="6446838" y="4759325"/>
          <p14:tracePt t="12072" x="6473825" y="4751388"/>
          <p14:tracePt t="12087" x="6510338" y="4741863"/>
          <p14:tracePt t="12105" x="6581775" y="4724400"/>
          <p14:tracePt t="12121" x="6643688" y="4706938"/>
          <p14:tracePt t="12137" x="6688138" y="4697413"/>
          <p14:tracePt t="12154" x="6697663" y="4687888"/>
          <p14:tracePt t="12171" x="6707188" y="4679950"/>
          <p14:tracePt t="12188" x="6715125" y="4679950"/>
          <p14:tracePt t="12204" x="6724650" y="4670425"/>
          <p14:tracePt t="12245" x="6724650" y="4662488"/>
          <p14:tracePt t="12262" x="6724650" y="4643438"/>
          <p14:tracePt t="12262" x="6724650" y="4635500"/>
          <p14:tracePt t="12271" x="6724650" y="4616450"/>
          <p14:tracePt t="12287" x="6715125" y="4608513"/>
          <p14:tracePt t="12305" x="6707188" y="4591050"/>
          <p14:tracePt t="12321" x="6697663" y="4572000"/>
          <p14:tracePt t="12338" x="6697663" y="4564063"/>
          <p14:tracePt t="12354" x="6688138" y="4545013"/>
          <p14:tracePt t="12371" x="6670675" y="4519613"/>
          <p14:tracePt t="12388" x="6661150" y="4500563"/>
          <p14:tracePt t="12404" x="6643688" y="4473575"/>
          <p14:tracePt t="12422" x="6643688" y="4465638"/>
          <p14:tracePt t="12438" x="6635750" y="4448175"/>
          <p14:tracePt t="12454" x="6616700" y="4438650"/>
          <p14:tracePt t="12471" x="6599238" y="4421188"/>
          <p14:tracePt t="12487" x="6589713" y="4402138"/>
          <p14:tracePt t="12505" x="6572250" y="4394200"/>
          <p14:tracePt t="12521" x="6554788" y="4376738"/>
          <p14:tracePt t="12537" x="6537325" y="4376738"/>
          <p14:tracePt t="12555" x="6510338" y="4367213"/>
          <p14:tracePt t="12571" x="6492875" y="4349750"/>
          <p14:tracePt t="12588" x="6473825" y="4349750"/>
          <p14:tracePt t="12604" x="6438900" y="4340225"/>
          <p14:tracePt t="12621" x="6367463" y="4322763"/>
          <p14:tracePt t="12638" x="6296025" y="4322763"/>
          <p14:tracePt t="12654" x="6224588" y="4313238"/>
          <p14:tracePt t="12672" x="6116638" y="4305300"/>
          <p14:tracePt t="12687" x="6000750" y="4286250"/>
          <p14:tracePt t="12705" x="5894388" y="4268788"/>
          <p14:tracePt t="12721" x="5822950" y="4268788"/>
          <p14:tracePt t="12737" x="5724525" y="4259263"/>
          <p14:tracePt t="12755" x="5653088" y="4259263"/>
          <p14:tracePt t="12771" x="5545138" y="4259263"/>
          <p14:tracePt t="12788" x="5421313" y="4241800"/>
          <p14:tracePt t="12804" x="5303838" y="4224338"/>
          <p14:tracePt t="12821" x="5207000" y="4206875"/>
          <p14:tracePt t="12838" x="5135563" y="4206875"/>
          <p14:tracePt t="12854" x="5099050" y="4197350"/>
          <p14:tracePt t="12854" x="5081588" y="4197350"/>
          <p14:tracePt t="12871" x="5027613" y="4179888"/>
          <p14:tracePt t="12887" x="4983163" y="4170363"/>
          <p14:tracePt t="12905" x="4911725" y="4162425"/>
          <p14:tracePt t="12921" x="4840288" y="4162425"/>
          <p14:tracePt t="12937" x="4751388" y="4152900"/>
          <p14:tracePt t="12955" x="4608513" y="4135438"/>
          <p14:tracePt t="12971" x="4483100" y="4116388"/>
          <p14:tracePt t="12988" x="4357688" y="4108450"/>
          <p14:tracePt t="13004" x="4241800" y="4090988"/>
          <p14:tracePt t="13021" x="4108450" y="4071938"/>
          <p14:tracePt t="13038" x="4027488" y="4071938"/>
          <p14:tracePt t="13054" x="3956050" y="4071938"/>
          <p14:tracePt t="13071" x="3894138" y="4071938"/>
          <p14:tracePt t="13087" x="3830638" y="4071938"/>
          <p14:tracePt t="13105" x="3759200" y="4081463"/>
          <p14:tracePt t="13121" x="3670300" y="4090988"/>
          <p14:tracePt t="13137" x="3616325" y="4098925"/>
          <p14:tracePt t="13154" x="3571875" y="4116388"/>
          <p14:tracePt t="13171" x="3517900" y="4135438"/>
          <p14:tracePt t="13188" x="3465513" y="4152900"/>
          <p14:tracePt t="13204" x="3411538" y="4170363"/>
          <p14:tracePt t="13221" x="3340100" y="4179888"/>
          <p14:tracePt t="13238" x="3276600" y="4187825"/>
          <p14:tracePt t="13254" x="3224213" y="4187825"/>
          <p14:tracePt t="13254" x="3197225" y="4187825"/>
          <p14:tracePt t="13271" x="3170238" y="4187825"/>
          <p14:tracePt t="13287" x="3133725" y="4187825"/>
          <p14:tracePt t="13304" x="3108325" y="4187825"/>
          <p14:tracePt t="13321" x="3054350" y="4187825"/>
          <p14:tracePt t="13337" x="3000375" y="4187825"/>
          <p14:tracePt t="13355" x="2928938" y="4187825"/>
          <p14:tracePt t="13371" x="2884488" y="4179888"/>
          <p14:tracePt t="13388" x="2803525" y="4170363"/>
          <p14:tracePt t="13404" x="2776538" y="4162425"/>
          <p14:tracePt t="13421" x="2741613" y="4152900"/>
          <p14:tracePt t="13438" x="2697163" y="4152900"/>
          <p14:tracePt t="13454" x="2652713" y="4135438"/>
          <p14:tracePt t="13471" x="2616200" y="4135438"/>
          <p14:tracePt t="13487" x="2608263" y="4125913"/>
          <p14:tracePt t="13505" x="2589213" y="4125913"/>
          <p14:tracePt t="13521" x="2571750" y="4125913"/>
          <p14:tracePt t="13537" x="2562225" y="4125913"/>
          <p14:tracePt t="13554" x="2536825" y="4125913"/>
          <p14:tracePt t="13571" x="2509838" y="4125913"/>
          <p14:tracePt t="13588" x="2500313" y="4125913"/>
          <p14:tracePt t="13604" x="2482850" y="4125913"/>
          <p14:tracePt t="13621" x="2473325" y="4125913"/>
          <p14:tracePt t="13638" x="2455863" y="4125913"/>
          <p14:tracePt t="13655" x="2438400" y="4135438"/>
          <p14:tracePt t="13671" x="2428875" y="4135438"/>
          <p14:tracePt t="13687" x="2411413" y="4143375"/>
          <p14:tracePt t="13704" x="2401888" y="4162425"/>
          <p14:tracePt t="13721" x="2384425" y="4170363"/>
          <p14:tracePt t="13738" x="2366963" y="4187825"/>
          <p14:tracePt t="13755" x="2357438" y="4197350"/>
          <p14:tracePt t="13771" x="2330450" y="4214813"/>
          <p14:tracePt t="13788" x="2322513" y="4233863"/>
          <p14:tracePt t="13804" x="2303463" y="4241800"/>
          <p14:tracePt t="13821" x="2295525" y="4259263"/>
          <p14:tracePt t="13838" x="2286000" y="4268788"/>
          <p14:tracePt t="13854" x="2268538" y="4278313"/>
          <p14:tracePt t="13871" x="2259013" y="4286250"/>
          <p14:tracePt t="13887" x="2251075" y="4295775"/>
          <p14:tracePt t="13904" x="2232025" y="4313238"/>
          <p14:tracePt t="13921" x="2214563" y="4330700"/>
          <p14:tracePt t="13937" x="2205038" y="4340225"/>
          <p14:tracePt t="13954" x="2187575" y="4357688"/>
          <p14:tracePt t="13971" x="2179638" y="4357688"/>
          <p14:tracePt t="13988" x="2160588" y="4376738"/>
          <p14:tracePt t="14004" x="2152650" y="4384675"/>
          <p14:tracePt t="14021" x="2143125" y="4394200"/>
          <p14:tracePt t="14037" x="2133600" y="4402138"/>
          <p14:tracePt t="14054" x="2125663" y="4402138"/>
          <p14:tracePt t="14071" x="2116138" y="4411663"/>
          <p14:tracePt t="14087" x="2108200" y="4429125"/>
          <p14:tracePt t="14104" x="2098675" y="4429125"/>
          <p14:tracePt t="14121" x="2089150" y="4448175"/>
          <p14:tracePt t="14137" x="2062163" y="4456113"/>
          <p14:tracePt t="14154" x="2054225" y="4473575"/>
          <p14:tracePt t="14171" x="2036763" y="4492625"/>
          <p14:tracePt t="14188" x="2017713" y="4500563"/>
          <p14:tracePt t="14204" x="2009775" y="4519613"/>
          <p14:tracePt t="14220" x="1990725" y="4527550"/>
          <p14:tracePt t="14238" x="1982788" y="4545013"/>
          <p14:tracePt t="14254" x="1965325" y="4554538"/>
          <p14:tracePt t="14271" x="1946275" y="4572000"/>
          <p14:tracePt t="14287" x="1928813" y="4591050"/>
          <p14:tracePt t="14304" x="1919288" y="4598988"/>
          <p14:tracePt t="14321" x="1911350" y="4616450"/>
          <p14:tracePt t="14337" x="1911350" y="4625975"/>
          <p14:tracePt t="14355" x="1901825" y="4643438"/>
          <p14:tracePt t="14372" x="1901825" y="4652963"/>
          <p14:tracePt t="14388" x="1901825" y="4679950"/>
          <p14:tracePt t="14404" x="1911350" y="4687888"/>
          <p14:tracePt t="14421" x="1928813" y="4706938"/>
          <p14:tracePt t="14438" x="1938338" y="4724400"/>
          <p14:tracePt t="14454" x="1946275" y="4724400"/>
          <p14:tracePt t="14471" x="1955800" y="4733925"/>
          <p14:tracePt t="14487" x="1973263" y="4751388"/>
          <p14:tracePt t="14504" x="1982788" y="4759325"/>
          <p14:tracePt t="14521" x="2000250" y="4768850"/>
          <p14:tracePt t="14537" x="2009775" y="4768850"/>
          <p14:tracePt t="14554" x="2027238" y="4786313"/>
          <p14:tracePt t="14571" x="2054225" y="4795838"/>
          <p14:tracePt t="14588" x="2081213" y="4805363"/>
          <p14:tracePt t="14604" x="2116138" y="4813300"/>
          <p14:tracePt t="14621" x="2179638" y="4822825"/>
          <p14:tracePt t="14638" x="2251075" y="4822825"/>
          <p14:tracePt t="14654" x="2366963" y="4822825"/>
          <p14:tracePt t="14654" x="2446338" y="4822825"/>
          <p14:tracePt t="14671" x="2571750" y="4830763"/>
          <p14:tracePt t="14688" x="2697163" y="4857750"/>
          <p14:tracePt t="14704" x="2786063" y="4876800"/>
          <p14:tracePt t="14721" x="2847975" y="4884738"/>
          <p14:tracePt t="14737" x="2919413" y="4902200"/>
          <p14:tracePt t="14755" x="2990850" y="4911725"/>
          <p14:tracePt t="14771" x="3062288" y="4921250"/>
          <p14:tracePt t="14788" x="3133725" y="4921250"/>
          <p14:tracePt t="14804" x="3205163" y="4921250"/>
          <p14:tracePt t="14820" x="3322638" y="4929188"/>
          <p14:tracePt t="14838" x="3394075" y="4948238"/>
          <p14:tracePt t="14854" x="3465513" y="4965700"/>
          <p14:tracePt t="14871" x="3536950" y="4983163"/>
          <p14:tracePt t="14887" x="3608388" y="4992688"/>
          <p14:tracePt t="14904" x="3670300" y="4992688"/>
          <p14:tracePt t="14921" x="3768725" y="4992688"/>
          <p14:tracePt t="14937" x="3822700" y="4992688"/>
          <p14:tracePt t="14954" x="3875088" y="4992688"/>
          <p14:tracePt t="14971" x="3929063" y="4983163"/>
          <p14:tracePt t="14988" x="3973513" y="4973638"/>
          <p14:tracePt t="15004" x="4027488" y="4973638"/>
          <p14:tracePt t="15021" x="4071938" y="4973638"/>
          <p14:tracePt t="15038" x="4116388" y="4973638"/>
          <p14:tracePt t="15054" x="4197350" y="4973638"/>
          <p14:tracePt t="15072" x="4251325" y="4973638"/>
          <p14:tracePt t="15087" x="4313238" y="4973638"/>
          <p14:tracePt t="15104" x="4384675" y="4983163"/>
          <p14:tracePt t="15121" x="4465638" y="4983163"/>
          <p14:tracePt t="15137" x="4537075" y="4973638"/>
          <p14:tracePt t="15155" x="4598988" y="4965700"/>
          <p14:tracePt t="15170" x="4670425" y="4948238"/>
          <p14:tracePt t="15187" x="4741863" y="4929188"/>
          <p14:tracePt t="15204" x="4813300" y="4921250"/>
          <p14:tracePt t="15220" x="4867275" y="4911725"/>
          <p14:tracePt t="15237" x="4921250" y="4902200"/>
          <p14:tracePt t="15254" x="4938713" y="4894263"/>
          <p14:tracePt t="15271" x="4973638" y="4894263"/>
          <p14:tracePt t="15287" x="5010150" y="4894263"/>
          <p14:tracePt t="15304" x="5064125" y="4894263"/>
          <p14:tracePt t="15321" x="5081588" y="4902200"/>
          <p14:tracePt t="15337" x="5108575" y="4921250"/>
          <p14:tracePt t="15354" x="5153025" y="4929188"/>
          <p14:tracePt t="15370" x="5180013" y="4938713"/>
          <p14:tracePt t="15387" x="5224463" y="4938713"/>
          <p14:tracePt t="15404" x="5259388" y="4938713"/>
          <p14:tracePt t="15421" x="5303838" y="4948238"/>
          <p14:tracePt t="15438" x="5349875" y="4948238"/>
          <p14:tracePt t="15454" x="5402263" y="4948238"/>
          <p14:tracePt t="15472" x="5456238" y="4948238"/>
          <p14:tracePt t="15487" x="5500688" y="4948238"/>
          <p14:tracePt t="15504" x="5554663" y="4938713"/>
          <p14:tracePt t="15521" x="5581650" y="4938713"/>
          <p14:tracePt t="15537" x="5616575" y="4929188"/>
          <p14:tracePt t="15555" x="5661025" y="4929188"/>
          <p14:tracePt t="15570" x="5724525" y="4911725"/>
          <p14:tracePt t="15587" x="5768975" y="4902200"/>
          <p14:tracePt t="15604" x="5813425" y="4894263"/>
          <p14:tracePt t="15621" x="5867400" y="4876800"/>
          <p14:tracePt t="15638" x="5911850" y="4867275"/>
          <p14:tracePt t="15654" x="5973763" y="4857750"/>
          <p14:tracePt t="15671" x="6027738" y="4849813"/>
          <p14:tracePt t="15687" x="6072188" y="4849813"/>
          <p14:tracePt t="15704" x="6153150" y="4849813"/>
          <p14:tracePt t="15721" x="6207125" y="4849813"/>
          <p14:tracePt t="15737" x="6251575" y="4849813"/>
          <p14:tracePt t="15755" x="6278563" y="4849813"/>
          <p14:tracePt t="15770" x="6313488" y="4840288"/>
          <p14:tracePt t="15787" x="6340475" y="4840288"/>
          <p14:tracePt t="15805" x="6384925" y="4840288"/>
          <p14:tracePt t="15821" x="6411913" y="4840288"/>
          <p14:tracePt t="15838" x="6456363" y="4830763"/>
          <p14:tracePt t="15854" x="6483350" y="4830763"/>
          <p14:tracePt t="15871" x="6500813" y="4830763"/>
          <p14:tracePt t="15887" x="6527800" y="4830763"/>
          <p14:tracePt t="15904" x="6572250" y="4830763"/>
          <p14:tracePt t="15921" x="6626225" y="4830763"/>
          <p14:tracePt t="15937" x="6670675" y="4830763"/>
          <p14:tracePt t="15954" x="6715125" y="4822825"/>
          <p14:tracePt t="15971" x="6732588" y="4822825"/>
          <p14:tracePt t="15987" x="6751638" y="4813300"/>
          <p14:tracePt t="16004" x="6769100" y="4805363"/>
          <p14:tracePt t="16021" x="6804025" y="4795838"/>
          <p14:tracePt t="16038" x="6831013" y="4795838"/>
          <p14:tracePt t="16054" x="6850063" y="4795838"/>
          <p14:tracePt t="16071" x="6858000" y="4786313"/>
          <p14:tracePt t="16087" x="6867525" y="4786313"/>
          <p14:tracePt t="16104" x="6884988" y="4768850"/>
          <p14:tracePt t="16121" x="6902450" y="4768850"/>
          <p14:tracePt t="16137" x="6902450" y="4759325"/>
          <p14:tracePt t="16154" x="6902450" y="4741863"/>
          <p14:tracePt t="16170" x="6911975" y="4733925"/>
          <p14:tracePt t="16187" x="6921500" y="4724400"/>
          <p14:tracePt t="16204" x="6929438" y="4697413"/>
          <p14:tracePt t="16221" x="6929438" y="4679950"/>
          <p14:tracePt t="16238" x="6938963" y="4670425"/>
          <p14:tracePt t="16254" x="6938963" y="4652963"/>
          <p14:tracePt t="16271" x="6938963" y="4643438"/>
          <p14:tracePt t="16287" x="6938963" y="4625975"/>
          <p14:tracePt t="16304" x="6938963" y="4616450"/>
          <p14:tracePt t="16321" x="6921500" y="4598988"/>
          <p14:tracePt t="16337" x="6911975" y="4572000"/>
          <p14:tracePt t="16354" x="6894513" y="4564063"/>
          <p14:tracePt t="16370" x="6875463" y="4537075"/>
          <p14:tracePt t="16387" x="6867525" y="4527550"/>
          <p14:tracePt t="16404" x="6858000" y="4510088"/>
          <p14:tracePt t="16420" x="6840538" y="4500563"/>
          <p14:tracePt t="16438" x="6831013" y="4492625"/>
          <p14:tracePt t="16454" x="6813550" y="4473575"/>
          <p14:tracePt t="16471" x="6796088" y="4456113"/>
          <p14:tracePt t="16487" x="6786563" y="4438650"/>
          <p14:tracePt t="16504" x="6759575" y="4429125"/>
          <p14:tracePt t="16521" x="6732588" y="4411663"/>
          <p14:tracePt t="16537" x="6697663" y="4384675"/>
          <p14:tracePt t="16554" x="6670675" y="4376738"/>
          <p14:tracePt t="16571" x="6626225" y="4357688"/>
          <p14:tracePt t="16587" x="6599238" y="4340225"/>
          <p14:tracePt t="16604" x="6545263" y="4330700"/>
          <p14:tracePt t="16620" x="6492875" y="4322763"/>
          <p14:tracePt t="16638" x="6465888" y="4322763"/>
          <p14:tracePt t="16654" x="6429375" y="4322763"/>
          <p14:tracePt t="16671" x="6394450" y="4322763"/>
          <p14:tracePt t="16687" x="6350000" y="4322763"/>
          <p14:tracePt t="16704" x="6286500" y="4322763"/>
          <p14:tracePt t="16722" x="6232525" y="4313238"/>
          <p14:tracePt t="16737" x="6170613" y="4313238"/>
          <p14:tracePt t="16754" x="6081713" y="4313238"/>
          <p14:tracePt t="16770" x="6018213" y="4313238"/>
          <p14:tracePt t="16787" x="5973763" y="4313238"/>
          <p14:tracePt t="16804" x="5902325" y="4313238"/>
          <p14:tracePt t="16820" x="5840413" y="4313238"/>
          <p14:tracePt t="16838" x="5795963" y="4313238"/>
          <p14:tracePt t="16854" x="5741988" y="4322763"/>
          <p14:tracePt t="16854" x="5724525" y="4322763"/>
          <p14:tracePt t="16871" x="5697538" y="4330700"/>
          <p14:tracePt t="16887" x="5599113" y="4349750"/>
          <p14:tracePt t="16904" x="5537200" y="4367213"/>
          <p14:tracePt t="16920" x="5456238" y="4376738"/>
          <p14:tracePt t="16937" x="5384800" y="4384675"/>
          <p14:tracePt t="16954" x="5303838" y="4384675"/>
          <p14:tracePt t="16970" x="5251450" y="4384675"/>
          <p14:tracePt t="16987" x="5180013" y="4384675"/>
          <p14:tracePt t="17004" x="5116513" y="4367213"/>
          <p14:tracePt t="17020" x="5045075" y="4349750"/>
          <p14:tracePt t="17038" x="4973638" y="4349750"/>
          <p14:tracePt t="17054" x="4840288" y="4340225"/>
          <p14:tracePt t="17070" x="4670425" y="4322763"/>
          <p14:tracePt t="17087" x="4419600" y="4295775"/>
          <p14:tracePt t="17104" x="4133850" y="4268788"/>
          <p14:tracePt t="17121" x="3751263" y="4224338"/>
          <p14:tracePt t="17137" x="3536950" y="4224338"/>
          <p14:tracePt t="17154" x="3322638" y="4224338"/>
          <p14:tracePt t="17170" x="3133725" y="4224338"/>
          <p14:tracePt t="17187" x="2955925" y="4233863"/>
          <p14:tracePt t="17204" x="2786063" y="4233863"/>
          <p14:tracePt t="17220" x="2724150" y="4233863"/>
          <p14:tracePt t="17238" x="2670175" y="4233863"/>
          <p14:tracePt t="17254" x="2616200" y="4233863"/>
          <p14:tracePt t="17254" x="2598738" y="4233863"/>
          <p14:tracePt t="17271" x="2571750" y="4233863"/>
          <p14:tracePt t="17287" x="2500313" y="4233863"/>
          <p14:tracePt t="17304" x="2473325" y="4233863"/>
          <p14:tracePt t="17321" x="2455863" y="4233863"/>
          <p14:tracePt t="17337" x="2428875" y="4233863"/>
          <p14:tracePt t="17354" x="2401888" y="4233863"/>
          <p14:tracePt t="17370" x="2347913" y="4233863"/>
          <p14:tracePt t="17387" x="2303463" y="4233863"/>
          <p14:tracePt t="17404" x="2251075" y="4233863"/>
          <p14:tracePt t="17421" x="2232025" y="4233863"/>
          <p14:tracePt t="17438" x="2224088" y="4233863"/>
          <p14:tracePt t="17454" x="2205038" y="4233863"/>
          <p14:tracePt t="17470" x="2197100" y="4233863"/>
          <p14:tracePt t="17545" x="2187575" y="4233863"/>
          <p14:tracePt t="17552" x="2179638" y="4241800"/>
          <p14:tracePt t="17553" x="2170113" y="4251325"/>
          <p14:tracePt t="17570" x="2160588" y="4268788"/>
          <p14:tracePt t="17587" x="2152650" y="4278313"/>
          <p14:tracePt t="17604" x="2143125" y="4295775"/>
          <p14:tracePt t="17620" x="2125663" y="4295775"/>
          <p14:tracePt t="17638" x="2125663" y="4313238"/>
          <p14:tracePt t="17655" x="2116138" y="4330700"/>
          <p14:tracePt t="17672" x="2116138" y="4340225"/>
          <p14:tracePt t="17688" x="2108200" y="4357688"/>
          <p14:tracePt t="17705" x="2108200" y="4367213"/>
          <p14:tracePt t="17721" x="2098675" y="4376738"/>
          <p14:tracePt t="17738" x="2098675" y="4394200"/>
          <p14:tracePt t="17755" x="2089150" y="4402138"/>
          <p14:tracePt t="17771" x="2081213" y="4421188"/>
          <p14:tracePt t="17788" x="2081213" y="4438650"/>
          <p14:tracePt t="17805" x="2081213" y="4448175"/>
          <p14:tracePt t="17821" x="2081213" y="4465638"/>
          <p14:tracePt t="17839" x="2071688" y="4465638"/>
          <p14:tracePt t="17855" x="2071688" y="4483100"/>
          <p14:tracePt t="17872" x="2071688" y="4492625"/>
          <p14:tracePt t="17888" x="2062163" y="4510088"/>
          <p14:tracePt t="17904" x="2054225" y="4527550"/>
          <p14:tracePt t="17904" x="2054225" y="4537075"/>
          <p14:tracePt t="17922" x="2054225" y="4554538"/>
          <p14:tracePt t="17938" x="2044700" y="4564063"/>
          <p14:tracePt t="17955" x="2044700" y="4581525"/>
          <p14:tracePt t="17971" x="2044700" y="4591050"/>
          <p14:tracePt t="18008" x="2044700" y="4598988"/>
          <p14:tracePt t="18021" x="2044700" y="4608513"/>
          <p14:tracePt t="18022" x="2044700" y="4625975"/>
          <p14:tracePt t="18039" x="2054225" y="4635500"/>
          <p14:tracePt t="18055" x="2071688" y="4652963"/>
          <p14:tracePt t="18071" x="2081213" y="4662488"/>
          <p14:tracePt t="18088" x="2089150" y="4679950"/>
          <p14:tracePt t="18105" x="2098675" y="4687888"/>
          <p14:tracePt t="18122" x="2116138" y="4714875"/>
          <p14:tracePt t="18138" x="2125663" y="4714875"/>
          <p14:tracePt t="18155" x="2133600" y="4724400"/>
          <p14:tracePt t="18171" x="2152650" y="4741863"/>
          <p14:tracePt t="18188" x="2170113" y="4751388"/>
          <p14:tracePt t="18205" x="2170113" y="4759325"/>
          <p14:tracePt t="18221" x="2187575" y="4759325"/>
          <p14:tracePt t="18238" x="2205038" y="4778375"/>
          <p14:tracePt t="18254" x="2232025" y="4795838"/>
          <p14:tracePt t="18271" x="2268538" y="4805363"/>
          <p14:tracePt t="18288" x="2339975" y="4822825"/>
          <p14:tracePt t="18305" x="2393950" y="4830763"/>
          <p14:tracePt t="18321" x="2419350" y="4830763"/>
          <p14:tracePt t="18338" x="2446338" y="4830763"/>
          <p14:tracePt t="18355" x="2465388" y="4830763"/>
          <p14:tracePt t="18371" x="2482850" y="4830763"/>
          <p14:tracePt t="18388" x="2500313" y="4830763"/>
          <p14:tracePt t="18405" x="2544763" y="4830763"/>
          <p14:tracePt t="18421" x="2625725" y="4830763"/>
          <p14:tracePt t="18439" x="2670175" y="4822825"/>
          <p14:tracePt t="18454" x="2705100" y="4822825"/>
          <p14:tracePt t="18472" x="2759075" y="4813300"/>
          <p14:tracePt t="18488" x="2803525" y="4813300"/>
          <p14:tracePt t="18504" x="2867025" y="4813300"/>
          <p14:tracePt t="18522" x="2911475" y="4822825"/>
          <p14:tracePt t="18538" x="2955925" y="4830763"/>
          <p14:tracePt t="18555" x="2982913" y="4830763"/>
          <p14:tracePt t="18571" x="3017838" y="4830763"/>
          <p14:tracePt t="18588" x="3044825" y="4830763"/>
          <p14:tracePt t="18605" x="3089275" y="4830763"/>
          <p14:tracePt t="18621" x="3133725" y="4830763"/>
          <p14:tracePt t="18638" x="3187700" y="4822825"/>
          <p14:tracePt t="18655" x="3224213" y="4822825"/>
          <p14:tracePt t="18671" x="3241675" y="4813300"/>
          <p14:tracePt t="18688" x="3259138" y="4813300"/>
          <p14:tracePt t="18705" x="3268663" y="4813300"/>
          <p14:tracePt t="18722" x="3295650" y="4813300"/>
          <p14:tracePt t="18738" x="3330575" y="4813300"/>
          <p14:tracePt t="18756" x="3357563" y="4813300"/>
          <p14:tracePt t="18771" x="3367088" y="4813300"/>
          <p14:tracePt t="18788" x="3375025" y="4813300"/>
          <p14:tracePt t="19010" x="3375025" y="4805363"/>
          <p14:tracePt t="19010" x="0" y="0"/>
        </p14:tracePtLst>
        <p14:tracePtLst>
          <p14:tracePt t="20222" x="4000500" y="4894263"/>
          <p14:tracePt t="20364" x="4000500" y="4902200"/>
          <p14:tracePt t="20372" x="4000500" y="4921250"/>
          <p14:tracePt t="20380" x="4000500" y="4948238"/>
          <p14:tracePt t="20388" x="4000500" y="4983163"/>
          <p14:tracePt t="20421" x="4000500" y="4992688"/>
          <p14:tracePt t="20426" x="4000500" y="5019675"/>
          <p14:tracePt t="20438" x="3990975" y="5064125"/>
          <p14:tracePt t="20455" x="3983038" y="5091113"/>
          <p14:tracePt t="20472" x="3973513" y="5116513"/>
          <p14:tracePt t="20488" x="3965575" y="5153025"/>
          <p14:tracePt t="20520" x="3956050" y="5170488"/>
          <p14:tracePt t="20544" x="3956050" y="5180013"/>
          <p14:tracePt t="20554" x="3956050" y="5187950"/>
          <p14:tracePt t="20560" x="3956050" y="5207000"/>
          <p14:tracePt t="20572" x="3956050" y="5233988"/>
          <p14:tracePt t="20588" x="3965575" y="5278438"/>
          <p14:tracePt t="20604" x="3983038" y="5330825"/>
          <p14:tracePt t="20622" x="4000500" y="5357813"/>
          <p14:tracePt t="20638" x="4017963" y="5384800"/>
          <p14:tracePt t="20655" x="4037013" y="5394325"/>
          <p14:tracePt t="20671" x="4044950" y="5402263"/>
          <p14:tracePt t="20688" x="4062413" y="5421313"/>
          <p14:tracePt t="20705" x="4071938" y="5429250"/>
          <p14:tracePt t="20721" x="4089400" y="5448300"/>
          <p14:tracePt t="20738" x="4098925" y="5456238"/>
          <p14:tracePt t="20755" x="4133850" y="5483225"/>
          <p14:tracePt t="20771" x="4187825" y="5500688"/>
          <p14:tracePt t="20788" x="4232275" y="5510213"/>
          <p14:tracePt t="20804" x="4268788" y="5527675"/>
          <p14:tracePt t="20822" x="4322763" y="5546725"/>
          <p14:tracePt t="20838" x="4367213" y="5564188"/>
          <p14:tracePt t="20855" x="4419600" y="5581650"/>
          <p14:tracePt t="20871" x="4491038" y="5599113"/>
          <p14:tracePt t="20888" x="4537075" y="5608638"/>
          <p14:tracePt t="20905" x="4562475" y="5608638"/>
          <p14:tracePt t="20921" x="4572000" y="5608638"/>
          <p14:tracePt t="20938" x="4589463" y="5608638"/>
          <p14:tracePt t="20954" x="4598988" y="5599113"/>
          <p14:tracePt t="20971" x="4616450" y="5581650"/>
          <p14:tracePt t="20988" x="4633913" y="5537200"/>
          <p14:tracePt t="21004" x="4643438" y="5492750"/>
          <p14:tracePt t="21004" x="4652963" y="5465763"/>
          <p14:tracePt t="21022" x="4660900" y="5448300"/>
          <p14:tracePt t="21038" x="4687888" y="5384800"/>
          <p14:tracePt t="21055" x="4697413" y="5340350"/>
          <p14:tracePt t="21071" x="4705350" y="5305425"/>
          <p14:tracePt t="21088" x="4705350" y="5278438"/>
          <p14:tracePt t="21104" x="4705350" y="5224463"/>
          <p14:tracePt t="21121" x="4687888" y="5153025"/>
          <p14:tracePt t="21138" x="4670425" y="5099050"/>
          <p14:tracePt t="21154" x="4652963" y="5045075"/>
          <p14:tracePt t="21172" x="4643438" y="5010150"/>
          <p14:tracePt t="21188" x="4625975" y="4956175"/>
          <p14:tracePt t="21204" x="4616450" y="4929188"/>
          <p14:tracePt t="21221" x="4598988" y="4911725"/>
          <p14:tracePt t="21238" x="4581525" y="4894263"/>
          <p14:tracePt t="21255" x="4562475" y="4884738"/>
          <p14:tracePt t="21271" x="4537075" y="4867275"/>
          <p14:tracePt t="21288" x="4518025" y="4849813"/>
          <p14:tracePt t="21304" x="4473575" y="4840288"/>
          <p14:tracePt t="21321" x="4402138" y="4813300"/>
          <p14:tracePt t="21338" x="4357688" y="4795838"/>
          <p14:tracePt t="21354" x="4303713" y="4778375"/>
          <p14:tracePt t="21371" x="4251325" y="4759325"/>
          <p14:tracePt t="21388" x="4179888" y="4751388"/>
          <p14:tracePt t="21404" x="4133850" y="4751388"/>
          <p14:tracePt t="21421" x="4081463" y="4768850"/>
          <p14:tracePt t="21438" x="4017963" y="4795838"/>
          <p14:tracePt t="21455" x="3973513" y="4822825"/>
          <p14:tracePt t="21471" x="3956050" y="4849813"/>
          <p14:tracePt t="21487" x="3938588" y="4876800"/>
          <p14:tracePt t="21504" x="3919538" y="4902200"/>
          <p14:tracePt t="21521" x="3894138" y="4938713"/>
          <p14:tracePt t="21538" x="3875088" y="4992688"/>
          <p14:tracePt t="21554" x="3867150" y="5027613"/>
          <p14:tracePt t="21571" x="3867150" y="5064125"/>
          <p14:tracePt t="21588" x="3867150" y="5108575"/>
          <p14:tracePt t="21604" x="3867150" y="5143500"/>
          <p14:tracePt t="21622" x="3875088" y="5207000"/>
          <p14:tracePt t="21637" x="3902075" y="5259388"/>
          <p14:tracePt t="21655" x="3919538" y="5295900"/>
          <p14:tracePt t="21671" x="3990975" y="5340350"/>
          <p14:tracePt t="21687" x="4037013" y="5357813"/>
          <p14:tracePt t="21704" x="4081463" y="5367338"/>
          <p14:tracePt t="21721" x="4089400" y="5367338"/>
          <p14:tracePt t="21738" x="4108450" y="5367338"/>
          <p14:tracePt t="21754" x="4125913" y="5367338"/>
          <p14:tracePt t="21771" x="4170363" y="5349875"/>
          <p14:tracePt t="21789" x="4197350" y="5305425"/>
          <p14:tracePt t="21804" x="4224338" y="5278438"/>
          <p14:tracePt t="21822" x="4232275" y="5259388"/>
          <p14:tracePt t="21837" x="4241800" y="5241925"/>
          <p14:tracePt t="21855" x="4241800" y="5233988"/>
          <p14:tracePt t="21871" x="4241800" y="5214938"/>
          <p14:tracePt t="21887" x="4241800" y="5207000"/>
          <p14:tracePt t="21905" x="4241800" y="5197475"/>
          <p14:tracePt t="21960" x="4232275" y="5197475"/>
          <p14:tracePt t="21984" x="4224338" y="5197475"/>
          <p14:tracePt t="22008" x="4214813" y="5197475"/>
          <p14:tracePt t="22032" x="4205288" y="5187950"/>
          <p14:tracePt t="22046" x="4197350" y="5187950"/>
          <p14:tracePt t="22061" x="4187825" y="5187950"/>
          <p14:tracePt t="22078" x="4179888" y="5187950"/>
          <p14:tracePt t="22126" x="4170363" y="5187950"/>
          <p14:tracePt t="22139" x="4160838" y="5187950"/>
          <p14:tracePt t="2233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Transistor?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ransistors are the </a:t>
            </a:r>
            <a:r>
              <a:rPr lang="en-US" dirty="0"/>
              <a:t>fundamental building blocks for all digital </a:t>
            </a:r>
            <a:r>
              <a:rPr lang="en-US" dirty="0" smtClean="0"/>
              <a:t>circuits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The main advantage of transistors over other devises (i.e., vacuum tubes) is that they are: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very small </a:t>
            </a:r>
            <a:r>
              <a:rPr lang="en-US" dirty="0" smtClean="0">
                <a:solidFill>
                  <a:schemeClr val="tx2"/>
                </a:solidFill>
              </a:rPr>
              <a:t>(&lt; 22nm)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eliable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(the </a:t>
            </a:r>
            <a:r>
              <a:rPr lang="en-US" dirty="0">
                <a:solidFill>
                  <a:schemeClr val="tx2"/>
                </a:solidFill>
              </a:rPr>
              <a:t>1946 </a:t>
            </a:r>
            <a:r>
              <a:rPr lang="en-US" dirty="0">
                <a:solidFill>
                  <a:schemeClr val="tx2"/>
                </a:solidFill>
                <a:hlinkClick r:id="rId5" tooltip="ENIAC"/>
              </a:rPr>
              <a:t>ENIAC</a:t>
            </a:r>
            <a:r>
              <a:rPr lang="en-US" dirty="0">
                <a:solidFill>
                  <a:schemeClr val="tx2"/>
                </a:solidFill>
              </a:rPr>
              <a:t>, with over 17,000 </a:t>
            </a:r>
            <a:r>
              <a:rPr lang="en-US" dirty="0" smtClean="0">
                <a:solidFill>
                  <a:schemeClr val="tx2"/>
                </a:solidFill>
              </a:rPr>
              <a:t>vacuum tubes</a:t>
            </a:r>
            <a:r>
              <a:rPr lang="en-US" dirty="0">
                <a:solidFill>
                  <a:schemeClr val="tx2"/>
                </a:solidFill>
              </a:rPr>
              <a:t>, had a tube failure </a:t>
            </a:r>
            <a:r>
              <a:rPr lang="en-US" dirty="0" smtClean="0">
                <a:solidFill>
                  <a:schemeClr val="tx2"/>
                </a:solidFill>
              </a:rPr>
              <a:t>on </a:t>
            </a:r>
            <a:r>
              <a:rPr lang="en-US" dirty="0">
                <a:solidFill>
                  <a:schemeClr val="tx2"/>
                </a:solidFill>
              </a:rPr>
              <a:t>average every two days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power efficient </a:t>
            </a:r>
            <a:r>
              <a:rPr lang="en-US" dirty="0">
                <a:solidFill>
                  <a:schemeClr val="tx2"/>
                </a:solidFill>
              </a:rPr>
              <a:t>(almost don’t </a:t>
            </a:r>
            <a:r>
              <a:rPr lang="en-US" dirty="0" smtClean="0">
                <a:solidFill>
                  <a:schemeClr val="tx2"/>
                </a:solidFill>
              </a:rPr>
              <a:t>consume energy </a:t>
            </a:r>
            <a:r>
              <a:rPr lang="en-US" dirty="0">
                <a:solidFill>
                  <a:schemeClr val="tx2"/>
                </a:solidFill>
              </a:rPr>
              <a:t>when the state is not changed)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heep </a:t>
            </a:r>
            <a:r>
              <a:rPr lang="en-US" dirty="0">
                <a:solidFill>
                  <a:schemeClr val="tx2"/>
                </a:solidFill>
              </a:rPr>
              <a:t>(production cost of a processor is about several dollars, but it contains billions of transistors)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647827"/>
      </p:ext>
    </p:extLst>
  </p:cSld>
  <p:clrMapOvr>
    <a:masterClrMapping/>
  </p:clrMapOvr>
  <p:transition advTm="5308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307080" y="4464336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Physical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205251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Real physical </a:t>
            </a:r>
            <a:r>
              <a:rPr lang="en-US" dirty="0"/>
              <a:t>circuits deal with physical properties, such as </a:t>
            </a:r>
            <a:r>
              <a:rPr lang="en-US" i="1" dirty="0"/>
              <a:t>voltages</a:t>
            </a:r>
            <a:r>
              <a:rPr lang="en-US" dirty="0"/>
              <a:t> and </a:t>
            </a:r>
            <a:r>
              <a:rPr lang="en-US" i="1" dirty="0" smtClean="0"/>
              <a:t>currents</a:t>
            </a:r>
          </a:p>
          <a:p>
            <a:pPr marL="342900" indent="-342900">
              <a:spcBef>
                <a:spcPts val="1800"/>
              </a:spcBef>
              <a:buFont typeface="Courier New" pitchFamily="49" charset="0"/>
              <a:buChar char="o"/>
            </a:pPr>
            <a:r>
              <a:rPr lang="en-US" dirty="0"/>
              <a:t>Digital circuits use the abstractions of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and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represent the presence or absence of these physical properties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07080" y="3703320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07080" y="531266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07080" y="4457700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07080" y="4888992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71247" y="4457700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7435" y="4661154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97" y="339267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318" y="415113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204" y="501038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960" y="5758672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5494" y="2936431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n-lt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73680" y="606704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61529" y="3167264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It could not be a stable state: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to he other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73680" y="531266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73680" y="4464336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71775" y="370332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959125"/>
      </p:ext>
    </p:extLst>
  </p:cSld>
  <p:clrMapOvr>
    <a:masterClrMapping/>
  </p:clrMapOvr>
  <p:transition advTm="3143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" y="934523"/>
            <a:ext cx="8210868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The metal-oxide-semiconductor field-effect transistor (MOSFET) acts as a voltage-controlled switch with </a:t>
            </a:r>
            <a:r>
              <a:rPr lang="en-US" sz="2000" dirty="0" smtClean="0"/>
              <a:t>three terminals: </a:t>
            </a:r>
            <a:r>
              <a:rPr lang="en-US" sz="2000" b="1" dirty="0" smtClean="0"/>
              <a:t>source</a:t>
            </a:r>
            <a:r>
              <a:rPr lang="en-US" sz="2000" dirty="0" smtClean="0"/>
              <a:t>, </a:t>
            </a:r>
            <a:r>
              <a:rPr lang="en-US" sz="2000" b="1" dirty="0" smtClean="0"/>
              <a:t>drain</a:t>
            </a:r>
            <a:r>
              <a:rPr lang="en-US" sz="2000" dirty="0" smtClean="0"/>
              <a:t>, and </a:t>
            </a:r>
            <a:r>
              <a:rPr lang="en-US" sz="2000" b="1" dirty="0" smtClean="0"/>
              <a:t>gate</a:t>
            </a:r>
          </a:p>
          <a:p>
            <a:pPr marL="741363" lvl="2" indent="-327025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The gate controls whether current can pass from </a:t>
            </a:r>
            <a:r>
              <a:rPr lang="en-US" sz="1800" dirty="0" smtClean="0"/>
              <a:t>source </a:t>
            </a:r>
            <a:r>
              <a:rPr lang="en-US" sz="1800" dirty="0"/>
              <a:t>to </a:t>
            </a:r>
            <a:r>
              <a:rPr lang="en-US" sz="1800" dirty="0" smtClean="0"/>
              <a:t>drain </a:t>
            </a:r>
            <a:r>
              <a:rPr lang="en-US" sz="1800" dirty="0"/>
              <a:t>or </a:t>
            </a:r>
            <a:r>
              <a:rPr lang="en-US" sz="1800" dirty="0" smtClean="0"/>
              <a:t>not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/>
              <a:t>There are two variations of the MOSFET: the </a:t>
            </a:r>
            <a:r>
              <a:rPr lang="en-US" sz="2000" i="1" dirty="0"/>
              <a:t>n</a:t>
            </a:r>
            <a:r>
              <a:rPr lang="en-US" sz="2000" dirty="0"/>
              <a:t>-channel </a:t>
            </a:r>
            <a:r>
              <a:rPr lang="en-US" sz="2000" dirty="0" smtClean="0">
                <a:solidFill>
                  <a:schemeClr val="tx2"/>
                </a:solidFill>
              </a:rPr>
              <a:t>(this slide) </a:t>
            </a:r>
            <a:r>
              <a:rPr lang="en-US" sz="2000" dirty="0" smtClean="0"/>
              <a:t>and </a:t>
            </a:r>
            <a:r>
              <a:rPr lang="en-US" sz="2000" dirty="0"/>
              <a:t>the </a:t>
            </a:r>
            <a:r>
              <a:rPr lang="en-US" sz="2000" i="1" dirty="0"/>
              <a:t>p</a:t>
            </a:r>
            <a:r>
              <a:rPr lang="en-US" sz="2000" dirty="0"/>
              <a:t>-channel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458411" y="2651760"/>
            <a:ext cx="5905542" cy="3520440"/>
            <a:chOff x="1458411" y="2651760"/>
            <a:chExt cx="5905542" cy="3520440"/>
          </a:xfrm>
        </p:grpSpPr>
        <p:grpSp>
          <p:nvGrpSpPr>
            <p:cNvPr id="13" name="Group 12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5" name="Straight Connector 14"/>
            <p:cNvCxnSpPr>
              <a:stCxn id="10" idx="0"/>
            </p:cNvCxnSpPr>
            <p:nvPr/>
          </p:nvCxnSpPr>
          <p:spPr bwMode="auto">
            <a:xfrm flipH="1" flipV="1">
              <a:off x="2818437" y="3048000"/>
              <a:ext cx="1" cy="60198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" name="Straight Connector 16"/>
            <p:cNvCxnSpPr>
              <a:stCxn id="12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>
              <a:stCxn id="11" idx="0"/>
            </p:cNvCxnSpPr>
            <p:nvPr/>
          </p:nvCxnSpPr>
          <p:spPr bwMode="auto">
            <a:xfrm flipH="1" flipV="1">
              <a:off x="6001476" y="3116580"/>
              <a:ext cx="1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>
              <a:stCxn id="4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393385" y="2651760"/>
              <a:ext cx="92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722" y="2651760"/>
              <a:ext cx="689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2177" y="2651760"/>
              <a:ext cx="749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Drain</a:t>
              </a:r>
            </a:p>
          </p:txBody>
        </p:sp>
      </p:grpSp>
      <p:sp>
        <p:nvSpPr>
          <p:cNvPr id="27" name="Oval 26"/>
          <p:cNvSpPr/>
          <p:nvPr/>
        </p:nvSpPr>
        <p:spPr bwMode="auto">
          <a:xfrm>
            <a:off x="5463821" y="53340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48001" y="46847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370881" y="45323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2742238" y="446836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363909" y="53848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259469" y="52324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18481" y="5310632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263097" y="47586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5585977" y="46062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5957334" y="4542282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2" name="Line Callout 2 (No Border) 41"/>
          <p:cNvSpPr/>
          <p:nvPr/>
        </p:nvSpPr>
        <p:spPr>
          <a:xfrm>
            <a:off x="6916569" y="2703621"/>
            <a:ext cx="876151" cy="412959"/>
          </a:xfrm>
          <a:prstGeom prst="callout2">
            <a:avLst>
              <a:gd name="adj1" fmla="val 54267"/>
              <a:gd name="adj2" fmla="val 1970"/>
              <a:gd name="adj3" fmla="val 80304"/>
              <a:gd name="adj4" fmla="val -18194"/>
              <a:gd name="adj5" fmla="val 202620"/>
              <a:gd name="adj6" fmla="val -4472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Metal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3" name="Line Callout 2 (No Border) 42"/>
          <p:cNvSpPr/>
          <p:nvPr/>
        </p:nvSpPr>
        <p:spPr>
          <a:xfrm>
            <a:off x="7354644" y="3224590"/>
            <a:ext cx="1433756" cy="412959"/>
          </a:xfrm>
          <a:prstGeom prst="callout2">
            <a:avLst>
              <a:gd name="adj1" fmla="val 54267"/>
              <a:gd name="adj2" fmla="val 1970"/>
              <a:gd name="adj3" fmla="val 85225"/>
              <a:gd name="adj4" fmla="val -12525"/>
              <a:gd name="adj5" fmla="val 165716"/>
              <a:gd name="adj6" fmla="val -2417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Oxide layer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4" name="Line Callout 2 (No Border) 43"/>
          <p:cNvSpPr/>
          <p:nvPr/>
        </p:nvSpPr>
        <p:spPr>
          <a:xfrm>
            <a:off x="7547684" y="4488202"/>
            <a:ext cx="1697916" cy="412959"/>
          </a:xfrm>
          <a:prstGeom prst="callout2">
            <a:avLst>
              <a:gd name="adj1" fmla="val 118234"/>
              <a:gd name="adj2" fmla="val 773"/>
              <a:gd name="adj3" fmla="val 163955"/>
              <a:gd name="adj4" fmla="val -4132"/>
              <a:gd name="adj5" fmla="val 195239"/>
              <a:gd name="adj6" fmla="val -18188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P-type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5" name="Line Callout 2 (No Border) 44"/>
          <p:cNvSpPr/>
          <p:nvPr/>
        </p:nvSpPr>
        <p:spPr>
          <a:xfrm flipH="1">
            <a:off x="-389708" y="4530344"/>
            <a:ext cx="1697916" cy="412959"/>
          </a:xfrm>
          <a:prstGeom prst="callout2">
            <a:avLst>
              <a:gd name="adj1" fmla="val 86250"/>
              <a:gd name="adj2" fmla="val -2817"/>
              <a:gd name="adj3" fmla="val 87686"/>
              <a:gd name="adj4" fmla="val -26272"/>
              <a:gd name="adj5" fmla="val 75370"/>
              <a:gd name="adj6" fmla="val -6459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47" name="Audio 4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51775"/>
      </p:ext>
    </p:extLst>
  </p:cSld>
  <p:clrMapOvr>
    <a:masterClrMapping/>
  </p:clrMapOvr>
  <p:transition advTm="6277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-0.00949 C 0.03715 0.00046 0.03593 0.02361 0.04427 0.02893 C 0.05451 0.03518 0.06197 0.01319 0.06545 0.00903 L 0.07413 -0.00162 C 0.07743 -0.00625 0.08437 -0.00394 0.09583 0.00301 C 0.10312 0.00741 0.10885 0.02037 0.10555 0.03009 C 0.10225 0.04005 0.09097 0.04282 0.08368 0.03843 C 0.07239 0.03148 0.06909 0.0338 0.06927 0.02755 L 0.07256 0.00579 C 0.07274 -0.00046 0.06822 -0.00417 0.05816 -0.01042 C 0.04947 -0.01528 0.04375 -0.01921 0.04045 -0.00949 Z " pathEditMode="relative" rAng="0" ptsTypes="ffFffffFfff">
                                      <p:cBhvr>
                                        <p:cTn id="8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6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6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6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0.00023 C -0.00347 0.00972 -0.00468 0.03287 0.00365 0.03819 C 0.01389 0.04444 0.02136 0.02245 0.02483 0.01829 L 0.03351 0.00764 C 0.03681 0.00301 0.04375 0.00532 0.05521 0.01227 C 0.0625 0.01667 0.06823 0.02963 0.06494 0.03935 C 0.06164 0.04931 0.05035 0.05208 0.04306 0.04768 C 0.03178 0.04074 0.02848 0.04306 0.02865 0.03681 L 0.03195 0.01505 C 0.03212 0.0088 0.02761 0.00509 0.01754 -0.00116 C 0.00886 -0.00602 0.00313 -0.00995 -0.00017 -0.00023 Z " pathEditMode="relative" rAng="0" ptsTypes="ffFffffFfff">
                                      <p:cBhvr>
                                        <p:cTn id="93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6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7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-0.00024 C -0.00347 0.00972 -0.02969 0.02777 -0.02136 0.0331 C -0.01111 0.03935 0.01892 0.03495 0.02239 0.03078 L 0.05139 0.00787 C 0.05469 0.00324 0.0743 -0.02801 0.08576 -0.02107 C 0.09305 -0.01667 0.11684 -0.03797 0.12691 -0.03056 C 0.13906 -0.02246 0.16024 0.03009 0.15295 0.02569 C 0.14357 0.03541 0.0368 0.04166 0.03698 0.03541 L 0.03194 0.01504 C 0.03038 0.00902 0.04045 -0.01899 0.03802 -0.02176 C 0.03559 -0.02454 0.02344 0.00185 0.01753 -0.00116 C 0.01389 0.00208 0.00538 -0.03982 0.00243 -0.03959 C -0.00052 -0.03936 0.00035 -0.00834 -0.00018 -0.00024 Z " pathEditMode="relative" rAng="0" ptsTypes="ffFffffFfafaf">
                                      <p:cBhvr>
                                        <p:cTn id="9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1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C -0.00347 0.00972 -0.00208 0.02083 0.00625 0.02616 C 0.0165 0.03241 0.01893 0.03495 0.0224 0.03078 L 0.05139 0.00787 C 0.05469 0.00324 0.07743 -0.04722 0.08889 -0.04028 C 0.09618 -0.03588 0.12691 -0.05556 0.13698 -0.04815 C 0.14723 -0.04931 0.17344 -0.07176 0.17604 -0.05949 C 0.17934 -0.05486 0.15729 -0.03357 0.15695 -0.02084 C 0.1566 -0.0081 0.17813 0.0125 0.17344 0.01713 C 0.16997 0.025 0.14479 0.00463 0.1283 0.00671 C 0.11181 0.00879 0.08768 0.02708 0.07413 0.02916 L 0.04688 0.01898 C 0.04532 0.01296 0.04098 -0.01158 0.03802 -0.02176 C 0.03507 -0.03195 0.0382 -0.04028 0.02969 -0.04213 C 0.02604 -0.03889 -0.00833 -0.04028 -0.01337 -0.03334 C -0.0184 -0.02639 -0.00295 -0.00718 -0.00017 -0.00023 Z " pathEditMode="relative" rAng="0" ptsTypes="ffFfffaafaFfafaf">
                                      <p:cBhvr>
                                        <p:cTn id="10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182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0.00023 C 0.00104 0.01041 0.00677 0.01898 0.01579 0.01736 C 0.02708 0.01574 0.03003 0.01574 0.03142 0.00949 L 0.03923 -0.04399 C 0.04027 -0.05024 0.04618 -0.09514 0.05868 -0.09792 C 0.06666 -0.09908 0.08437 -0.13797 0.096 -0.13913 C 0.10416 -0.14746 0.09826 -0.11945 0.10295 -0.11806 C 0.10763 -0.11667 0.12118 -0.1375 0.12395 -0.1301 C 0.12673 -0.12269 0.11267 -0.09167 0.11927 -0.07362 C 0.11961 -0.06482 0.17048 -0.02871 0.16302 -0.0213 C 0.15555 -0.01389 0.09236 -0.03125 0.0743 -0.02848 L 0.05416 -0.0051 C 0.05034 -0.00903 0.03107 -0.03681 0.02343 -0.04538 C 0.01579 -0.05394 0.01614 -0.06112 0.00816 -0.05672 C 0.00642 -0.05163 -0.02327 -0.02825 -0.02466 -0.01852 C -0.02605 -0.00926 -0.00539 -0.00417 -0.00018 0.00023 Z " pathEditMode="relative" rAng="0" ptsTypes="ffFfffaafaFfafaf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645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C 0.00243 -0.00902 0.00122 -0.02037 -0.00712 -0.02592 C -0.01719 -0.03287 -0.01996 -0.03449 -0.02326 -0.03032 L -0.04878 0.02917 C -0.05208 0.0331 -0.0783 0.04723 -0.08993 0.04028 C -0.09705 0.03588 -0.11927 0.03935 -0.12951 0.03195 C -0.13975 0.0331 -0.16198 0.04121 -0.16666 0.03935 C -0.17135 0.0375 -0.15555 0.0375 -0.15781 0.02014 C -0.16007 0.00278 -0.18194 -0.0493 -0.18038 -0.06527 C -0.17691 -0.07291 -0.15937 -0.0794 -0.14826 -0.07523 C -0.14028 -0.07199 -0.14479 -0.05347 -0.13246 -0.04583 C -0.12014 -0.03819 -0.08871 -0.03125 -0.07465 -0.0294 L -0.04844 -0.03426 C -0.04687 -0.02824 -0.04184 0.0088 -0.03923 0.02153 C -0.03594 0.03449 -0.0441 0.03889 -0.03055 0.0419 C -0.02708 0.03912 0.03663 0.04723 0.04167 0.04028 C 0.0467 0.03334 0.00834 0.00857 -0.00052 0.00023 Z " pathEditMode="relative" rAng="0" ptsTypes="ffFfffaafaaFfafaf">
                                      <p:cBhvr>
                                        <p:cTn id="10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44" grpId="0" animBg="1"/>
      <p:bldP spid="4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06200" x="5197475" y="3313113"/>
          <p14:tracePt t="106416" x="5187950" y="3303588"/>
          <p14:tracePt t="106423" x="5180013" y="3268663"/>
          <p14:tracePt t="106431" x="5170488" y="3232150"/>
          <p14:tracePt t="106439" x="5135563" y="3143250"/>
          <p14:tracePt t="106453" x="5064125" y="3027363"/>
          <p14:tracePt t="106469" x="4973638" y="2894013"/>
          <p14:tracePt t="106486" x="4884738" y="2795588"/>
          <p14:tracePt t="106519" x="4813300" y="2714625"/>
          <p14:tracePt t="106525" x="4776788" y="2660650"/>
          <p14:tracePt t="106535" x="4714875" y="2598738"/>
          <p14:tracePt t="106568" x="4705350" y="2563813"/>
          <p14:tracePt t="106571" x="4670425" y="2517775"/>
          <p14:tracePt t="106585" x="4625975" y="2465388"/>
          <p14:tracePt t="106603" x="4581525" y="2411413"/>
          <p14:tracePt t="106619" x="4518025" y="2339975"/>
          <p14:tracePt t="106635" x="4473575" y="2295525"/>
          <p14:tracePt t="106652" x="4419600" y="2259013"/>
          <p14:tracePt t="106669" x="4367213" y="2224088"/>
          <p14:tracePt t="106685" x="4313238" y="2197100"/>
          <p14:tracePt t="106703" x="4303713" y="2187575"/>
          <p14:tracePt t="106719" x="4286250" y="2179638"/>
          <p14:tracePt t="106767" x="4276725" y="2170113"/>
          <p14:tracePt t="106776" x="4259263" y="2170113"/>
          <p14:tracePt t="106785" x="4232275" y="2170113"/>
          <p14:tracePt t="106786" x="4170363" y="2170113"/>
          <p14:tracePt t="106802" x="4108450" y="2170113"/>
          <p14:tracePt t="106819" x="4054475" y="2187575"/>
          <p14:tracePt t="106835" x="4017963" y="2206625"/>
          <p14:tracePt t="106852" x="4010025" y="2206625"/>
          <p14:tracePt t="106869" x="3990975" y="2224088"/>
          <p14:tracePt t="106885" x="3983038" y="2241550"/>
          <p14:tracePt t="106903" x="3965575" y="2259013"/>
          <p14:tracePt t="106919" x="3956050" y="2303463"/>
          <p14:tracePt t="106935" x="3938588" y="2330450"/>
          <p14:tracePt t="106952" x="3929063" y="2384425"/>
          <p14:tracePt t="106969" x="3911600" y="2420938"/>
          <p14:tracePt t="106986" x="3911600" y="2500313"/>
          <p14:tracePt t="107002" x="3911600" y="2544763"/>
          <p14:tracePt t="107019" x="3911600" y="2608263"/>
          <p14:tracePt t="107035" x="3911600" y="2670175"/>
          <p14:tracePt t="107052" x="3894138" y="2741613"/>
          <p14:tracePt t="107069" x="3875088" y="2830513"/>
          <p14:tracePt t="107086" x="3848100" y="2921000"/>
          <p14:tracePt t="107103" x="3840163" y="2982913"/>
          <p14:tracePt t="107118" x="3822700" y="3044825"/>
          <p14:tracePt t="107135" x="3803650" y="3116263"/>
          <p14:tracePt t="107152" x="3795713" y="3170238"/>
          <p14:tracePt t="107169" x="3795713" y="3214688"/>
          <p14:tracePt t="107186" x="3795713" y="3268663"/>
          <p14:tracePt t="107202" x="3795713" y="3303588"/>
          <p14:tracePt t="107218" x="3795713" y="3349625"/>
          <p14:tracePt t="107236" x="3786188" y="3384550"/>
          <p14:tracePt t="107252" x="3786188" y="3455988"/>
          <p14:tracePt t="107269" x="3795713" y="3509963"/>
          <p14:tracePt t="107285" x="3813175" y="3571875"/>
          <p14:tracePt t="107318" x="3848100" y="3643313"/>
          <p14:tracePt t="107320" x="3875088" y="3697288"/>
          <p14:tracePt t="107336" x="3919538" y="3759200"/>
          <p14:tracePt t="107352" x="3990975" y="3830638"/>
          <p14:tracePt t="107369" x="4081463" y="3911600"/>
          <p14:tracePt t="107386" x="4152900" y="3965575"/>
          <p14:tracePt t="107402" x="4205288" y="4019550"/>
          <p14:tracePt t="107419" x="4251325" y="4064000"/>
          <p14:tracePt t="107435" x="4303713" y="4108450"/>
          <p14:tracePt t="107452" x="4348163" y="4135438"/>
          <p14:tracePt t="107469" x="4394200" y="4152900"/>
          <p14:tracePt t="107485" x="4411663" y="4170363"/>
          <p14:tracePt t="107502" x="4419600" y="4187825"/>
          <p14:tracePt t="107518" x="4446588" y="4197350"/>
          <p14:tracePt t="107535" x="4473575" y="4197350"/>
          <p14:tracePt t="107552" x="4527550" y="4197350"/>
          <p14:tracePt t="107568" x="4625975" y="4162425"/>
          <p14:tracePt t="107586" x="4697413" y="4116388"/>
          <p14:tracePt t="107602" x="4759325" y="4090988"/>
          <p14:tracePt t="107619" x="4803775" y="4054475"/>
          <p14:tracePt t="107635" x="4830763" y="3983038"/>
          <p14:tracePt t="107652" x="4848225" y="3938588"/>
          <p14:tracePt t="107669" x="4867275" y="3867150"/>
          <p14:tracePt t="107685" x="4884738" y="3805238"/>
          <p14:tracePt t="107703" x="4902200" y="3741738"/>
          <p14:tracePt t="107718" x="4929188" y="3670300"/>
          <p14:tracePt t="107735" x="4946650" y="3598863"/>
          <p14:tracePt t="107752" x="4965700" y="3536950"/>
          <p14:tracePt t="107769" x="4983163" y="3446463"/>
          <p14:tracePt t="107785" x="4983163" y="3384550"/>
          <p14:tracePt t="107802" x="4973638" y="3313113"/>
          <p14:tracePt t="107818" x="4956175" y="3251200"/>
          <p14:tracePt t="107835" x="4938713" y="3187700"/>
          <p14:tracePt t="107852" x="4921250" y="3135313"/>
          <p14:tracePt t="107869" x="4894263" y="3063875"/>
          <p14:tracePt t="107886" x="4867275" y="3017838"/>
          <p14:tracePt t="107902" x="4803775" y="2928938"/>
          <p14:tracePt t="107919" x="4786313" y="2894013"/>
          <p14:tracePt t="107935" x="4759325" y="2867025"/>
          <p14:tracePt t="107952" x="4751388" y="2849563"/>
          <p14:tracePt t="107968" x="4732338" y="2830513"/>
          <p14:tracePt t="107985" x="4724400" y="2813050"/>
          <p14:tracePt t="108002" x="4705350" y="2803525"/>
          <p14:tracePt t="108018" x="4697413" y="2795588"/>
          <p14:tracePt t="108018" x="4687888" y="2778125"/>
          <p14:tracePt t="108035" x="4660900" y="2751138"/>
          <p14:tracePt t="108051" x="4643438" y="2724150"/>
          <p14:tracePt t="108069" x="4625975" y="2714625"/>
          <p14:tracePt t="108085" x="4625975" y="2706688"/>
          <p14:tracePt t="108183" x="4616450" y="2697163"/>
          <p14:tracePt t="108199" x="4608513" y="2697163"/>
          <p14:tracePt t="108208" x="4589463" y="2687638"/>
          <p14:tracePt t="108215" x="4581525" y="2679700"/>
          <p14:tracePt t="108223" x="4554538" y="2660650"/>
          <p14:tracePt t="108236" x="4527550" y="2652713"/>
          <p14:tracePt t="108252" x="4473575" y="2643188"/>
          <p14:tracePt t="108269" x="4375150" y="2643188"/>
          <p14:tracePt t="108285" x="4259263" y="2652713"/>
          <p14:tracePt t="108302" x="4133850" y="2687638"/>
          <p14:tracePt t="108319" x="4000500" y="2741613"/>
          <p14:tracePt t="108335" x="3822700" y="2778125"/>
          <p14:tracePt t="108352" x="3660775" y="2813050"/>
          <p14:tracePt t="108368" x="3490913" y="2822575"/>
          <p14:tracePt t="108385" x="3367088" y="2822575"/>
          <p14:tracePt t="108403" x="3286125" y="2822575"/>
          <p14:tracePt t="108418" x="3241675" y="2822575"/>
          <p14:tracePt t="108436" x="3224213" y="2822575"/>
          <p14:tracePt t="108452" x="3179763" y="2813050"/>
          <p14:tracePt t="108468" x="3133725" y="2795588"/>
          <p14:tracePt t="108485" x="3071813" y="2778125"/>
          <p14:tracePt t="108502" x="3017838" y="2759075"/>
          <p14:tracePt t="108519" x="2965450" y="2741613"/>
          <p14:tracePt t="108535" x="2884488" y="2724150"/>
          <p14:tracePt t="108553" x="2857500" y="2706688"/>
          <p14:tracePt t="108568" x="2795588" y="2687638"/>
          <p14:tracePt t="108585" x="2724150" y="2660650"/>
          <p14:tracePt t="108602" x="2670175" y="2643188"/>
          <p14:tracePt t="108618" x="2643188" y="2635250"/>
          <p14:tracePt t="108636" x="2616200" y="2635250"/>
          <p14:tracePt t="108652" x="2608263" y="2625725"/>
          <p14:tracePt t="108668" x="2589213" y="2625725"/>
          <p14:tracePt t="108686" x="2589213" y="2643188"/>
          <p14:tracePt t="108702" x="2589213" y="2660650"/>
          <p14:tracePt t="108719" x="2598738" y="2679700"/>
          <p14:tracePt t="108735" x="2608263" y="2697163"/>
          <p14:tracePt t="108752" x="2616200" y="2724150"/>
          <p14:tracePt t="108769" x="2616200" y="2741613"/>
          <p14:tracePt t="108785" x="2625725" y="2778125"/>
          <p14:tracePt t="108802" x="2625725" y="2822575"/>
          <p14:tracePt t="108818" x="2625725" y="2857500"/>
          <p14:tracePt t="108836" x="2625725" y="2884488"/>
          <p14:tracePt t="108852" x="2625725" y="2911475"/>
          <p14:tracePt t="108868" x="2625725" y="2928938"/>
          <p14:tracePt t="108886" x="2625725" y="2965450"/>
          <p14:tracePt t="108902" x="2633663" y="3000375"/>
          <p14:tracePt t="108919" x="2652713" y="3054350"/>
          <p14:tracePt t="108935" x="2679700" y="3135313"/>
          <p14:tracePt t="108952" x="2697163" y="3179763"/>
          <p14:tracePt t="108969" x="2714625" y="3241675"/>
          <p14:tracePt t="108985" x="2732088" y="3295650"/>
          <p14:tracePt t="109002" x="2741613" y="3349625"/>
          <p14:tracePt t="109018" x="2768600" y="3421063"/>
          <p14:tracePt t="109035" x="2795588" y="3482975"/>
          <p14:tracePt t="109052" x="2813050" y="3554413"/>
          <p14:tracePt t="109068" x="2857500" y="3652838"/>
          <p14:tracePt t="109086" x="2894013" y="3706813"/>
          <p14:tracePt t="109102" x="2938463" y="3759200"/>
          <p14:tracePt t="109119" x="2990850" y="3822700"/>
          <p14:tracePt t="109135" x="3054350" y="3902075"/>
          <p14:tracePt t="109151" x="3116263" y="3992563"/>
          <p14:tracePt t="109169" x="3160713" y="4071938"/>
          <p14:tracePt t="109185" x="3205163" y="4170363"/>
          <p14:tracePt t="109203" x="3224213" y="4224338"/>
          <p14:tracePt t="109218" x="3268663" y="4268788"/>
          <p14:tracePt t="109235" x="3313113" y="4313238"/>
          <p14:tracePt t="109252" x="3348038" y="4349750"/>
          <p14:tracePt t="109268" x="3394075" y="4394200"/>
          <p14:tracePt t="109286" x="3438525" y="4429125"/>
          <p14:tracePt t="109301" x="3509963" y="4492625"/>
          <p14:tracePt t="109319" x="3598863" y="4564063"/>
          <p14:tracePt t="109335" x="3724275" y="4679950"/>
          <p14:tracePt t="109352" x="3803650" y="4733925"/>
          <p14:tracePt t="109369" x="3867150" y="4795838"/>
          <p14:tracePt t="109385" x="3938588" y="4849813"/>
          <p14:tracePt t="109402" x="4000500" y="4902200"/>
          <p14:tracePt t="109418" x="4081463" y="4965700"/>
          <p14:tracePt t="109435" x="4152900" y="4992688"/>
          <p14:tracePt t="109452" x="4251325" y="5019675"/>
          <p14:tracePt t="109468" x="4322763" y="5037138"/>
          <p14:tracePt t="109485" x="4384675" y="5037138"/>
          <p14:tracePt t="109502" x="4500563" y="5019675"/>
          <p14:tracePt t="109519" x="4598988" y="4992688"/>
          <p14:tracePt t="109535" x="4732338" y="4973638"/>
          <p14:tracePt t="109552" x="4857750" y="4938713"/>
          <p14:tracePt t="109552" x="4956175" y="4921250"/>
          <p14:tracePt t="109569" x="5037138" y="4884738"/>
          <p14:tracePt t="109585" x="5251450" y="4795838"/>
          <p14:tracePt t="109602" x="5340350" y="4751388"/>
          <p14:tracePt t="109618" x="5421313" y="4706938"/>
          <p14:tracePt t="109635" x="5465763" y="4670425"/>
          <p14:tracePt t="109652" x="5518150" y="4625975"/>
          <p14:tracePt t="109668" x="5572125" y="4572000"/>
          <p14:tracePt t="109686" x="5635625" y="4510088"/>
          <p14:tracePt t="109702" x="5697538" y="4448175"/>
          <p14:tracePt t="109719" x="5778500" y="4367213"/>
          <p14:tracePt t="109735" x="5822950" y="4330700"/>
          <p14:tracePt t="109752" x="5857875" y="4278313"/>
          <p14:tracePt t="109769" x="5902325" y="4224338"/>
          <p14:tracePt t="109785" x="5929313" y="4152900"/>
          <p14:tracePt t="109802" x="5992813" y="4019550"/>
          <p14:tracePt t="109818" x="6089650" y="3876675"/>
          <p14:tracePt t="109835" x="6269038" y="3679825"/>
          <p14:tracePt t="109852" x="6394450" y="3589338"/>
          <p14:tracePt t="109868" x="6500813" y="3500438"/>
          <p14:tracePt t="109886" x="6581775" y="3394075"/>
          <p14:tracePt t="109901" x="6626225" y="3322638"/>
          <p14:tracePt t="109919" x="6688138" y="3241675"/>
          <p14:tracePt t="109935" x="6724650" y="3187700"/>
          <p14:tracePt t="109952" x="6742113" y="3125788"/>
          <p14:tracePt t="109969" x="6796088" y="3089275"/>
          <p14:tracePt t="109985" x="6850063" y="3009900"/>
          <p14:tracePt t="110002" x="6867525" y="2965450"/>
          <p14:tracePt t="110018" x="6875463" y="2911475"/>
          <p14:tracePt t="110035" x="6875463" y="2874963"/>
          <p14:tracePt t="110052" x="6867525" y="2822575"/>
          <p14:tracePt t="110068" x="6850063" y="2795588"/>
          <p14:tracePt t="110068" x="6850063" y="2786063"/>
          <p14:tracePt t="110086" x="6831013" y="2778125"/>
          <p14:tracePt t="110102" x="6823075" y="2759075"/>
          <p14:tracePt t="110119" x="6813550" y="2751138"/>
          <p14:tracePt t="110135" x="6804025" y="2741613"/>
          <p14:tracePt t="110172" x="6804025" y="2732088"/>
          <p14:tracePt t="110203" x="6796088" y="2732088"/>
          <p14:tracePt t="110244" x="6786563" y="2732088"/>
          <p14:tracePt t="110251" x="6778625" y="2732088"/>
          <p14:tracePt t="110267" x="6759575" y="2741613"/>
          <p14:tracePt t="110289" x="6759575" y="2759075"/>
          <p14:tracePt t="110290" x="6759575" y="2786063"/>
          <p14:tracePt t="110301" x="6751638" y="2813050"/>
          <p14:tracePt t="110319" x="6742113" y="2867025"/>
          <p14:tracePt t="110335" x="6742113" y="2928938"/>
          <p14:tracePt t="110351" x="6742113" y="3027363"/>
          <p14:tracePt t="110369" x="6742113" y="3089275"/>
          <p14:tracePt t="110385" x="6742113" y="3160713"/>
          <p14:tracePt t="110402" x="6751638" y="3214688"/>
          <p14:tracePt t="110418" x="6751638" y="3268663"/>
          <p14:tracePt t="110435" x="6759575" y="3322638"/>
          <p14:tracePt t="110452" x="6769100" y="3375025"/>
          <p14:tracePt t="110468" x="6759575" y="3465513"/>
          <p14:tracePt t="110486" x="6742113" y="3536950"/>
          <p14:tracePt t="110501" x="6724650" y="3589338"/>
          <p14:tracePt t="110519" x="6707188" y="3652838"/>
          <p14:tracePt t="110535" x="6688138" y="3714750"/>
          <p14:tracePt t="110551" x="6680200" y="3768725"/>
          <p14:tracePt t="110568" x="6653213" y="3805238"/>
          <p14:tracePt t="110585" x="6616700" y="3857625"/>
          <p14:tracePt t="110602" x="6599238" y="3884613"/>
          <p14:tracePt t="110618" x="6589713" y="3921125"/>
          <p14:tracePt t="110635" x="6537325" y="3965575"/>
          <p14:tracePt t="110652" x="6500813" y="4010025"/>
          <p14:tracePt t="110668" x="6446838" y="4054475"/>
          <p14:tracePt t="110685" x="6402388" y="4090988"/>
          <p14:tracePt t="110701" x="6340475" y="4116388"/>
          <p14:tracePt t="110718" x="6251575" y="4135438"/>
          <p14:tracePt t="110718" x="6197600" y="4152900"/>
          <p14:tracePt t="110735" x="6135688" y="4170363"/>
          <p14:tracePt t="110752" x="6054725" y="4206875"/>
          <p14:tracePt t="110769" x="6000750" y="4251325"/>
          <p14:tracePt t="110785" x="5956300" y="4286250"/>
          <p14:tracePt t="110802" x="5875338" y="4322763"/>
          <p14:tracePt t="110818" x="5803900" y="4349750"/>
          <p14:tracePt t="110835" x="5715000" y="4394200"/>
          <p14:tracePt t="110852" x="5616575" y="4438650"/>
          <p14:tracePt t="110868" x="5465763" y="4500563"/>
          <p14:tracePt t="110868" x="5402263" y="4527550"/>
          <p14:tracePt t="110885" x="5251450" y="4572000"/>
          <p14:tracePt t="110901" x="5116513" y="4625975"/>
          <p14:tracePt t="110918" x="4911725" y="4714875"/>
          <p14:tracePt t="110935" x="4705350" y="4795838"/>
          <p14:tracePt t="110951" x="4545013" y="4857750"/>
          <p14:tracePt t="110969" x="4357688" y="4876800"/>
          <p14:tracePt t="110985" x="4089400" y="4894263"/>
          <p14:tracePt t="111002" x="3911600" y="4876800"/>
          <p14:tracePt t="111019" x="3776663" y="4867275"/>
          <p14:tracePt t="111035" x="3625850" y="4857750"/>
          <p14:tracePt t="111052" x="3482975" y="4830763"/>
          <p14:tracePt t="111068" x="3384550" y="4813300"/>
          <p14:tracePt t="111085" x="3251200" y="4759325"/>
          <p14:tracePt t="111101" x="3160713" y="4714875"/>
          <p14:tracePt t="111118" x="3071813" y="4670425"/>
          <p14:tracePt t="111118" x="3000375" y="4635500"/>
          <p14:tracePt t="111135" x="2911475" y="4572000"/>
          <p14:tracePt t="111151" x="2786063" y="4492625"/>
          <p14:tracePt t="111169" x="2633663" y="4384675"/>
          <p14:tracePt t="111185" x="2490788" y="4286250"/>
          <p14:tracePt t="111202" x="2366963" y="4170363"/>
          <p14:tracePt t="111218" x="2286000" y="4071938"/>
          <p14:tracePt t="111236" x="2205038" y="3965575"/>
          <p14:tracePt t="111252" x="2143125" y="3867150"/>
          <p14:tracePt t="111268" x="2089150" y="3759200"/>
          <p14:tracePt t="111285" x="2071688" y="3670300"/>
          <p14:tracePt t="111301" x="2054225" y="3598863"/>
          <p14:tracePt t="111318" x="2036763" y="3517900"/>
          <p14:tracePt t="111335" x="2017713" y="3446463"/>
          <p14:tracePt t="111351" x="2000250" y="3375025"/>
          <p14:tracePt t="111369" x="1990725" y="3295650"/>
          <p14:tracePt t="111385" x="1965325" y="3197225"/>
          <p14:tracePt t="111402" x="1946275" y="3143250"/>
          <p14:tracePt t="111418" x="1928813" y="3089275"/>
          <p14:tracePt t="111435" x="1919288" y="3027363"/>
          <p14:tracePt t="111452" x="1919288" y="2982913"/>
          <p14:tracePt t="111468" x="1928813" y="2928938"/>
          <p14:tracePt t="111485" x="1938338" y="2884488"/>
          <p14:tracePt t="111501" x="1955800" y="2840038"/>
          <p14:tracePt t="111518" x="1955800" y="2795588"/>
          <p14:tracePt t="111518" x="1955800" y="2768600"/>
          <p14:tracePt t="111535" x="1965325" y="2732088"/>
          <p14:tracePt t="111551" x="1965325" y="2706688"/>
          <p14:tracePt t="111569" x="1965325" y="2687638"/>
          <p14:tracePt t="111585" x="1965325" y="2679700"/>
          <p14:tracePt t="111602" x="1965325" y="2670175"/>
          <p14:tracePt t="111618" x="1965325" y="2652713"/>
          <p14:tracePt t="111635" x="1965325" y="2635250"/>
          <p14:tracePt t="111652" x="1965325" y="2625725"/>
          <p14:tracePt t="111668" x="1965325" y="2616200"/>
          <p14:tracePt t="111817" x="1973263" y="2616200"/>
          <p14:tracePt t="111823" x="1982788" y="2635250"/>
          <p14:tracePt t="111835" x="1990725" y="2660650"/>
          <p14:tracePt t="111839" x="2009775" y="2724150"/>
          <p14:tracePt t="111852" x="2027238" y="2822575"/>
          <p14:tracePt t="111868" x="2054225" y="2884488"/>
          <p14:tracePt t="111886" x="2081213" y="2965450"/>
          <p14:tracePt t="111902" x="2170113" y="3152775"/>
          <p14:tracePt t="111918" x="2197100" y="3241675"/>
          <p14:tracePt t="111935" x="2241550" y="3313113"/>
          <p14:tracePt t="111952" x="2259013" y="3375025"/>
          <p14:tracePt t="111969" x="2276475" y="3438525"/>
          <p14:tracePt t="111985" x="2322513" y="3527425"/>
          <p14:tracePt t="112002" x="2357438" y="3608388"/>
          <p14:tracePt t="112002" x="2393950" y="3643313"/>
          <p14:tracePt t="112019" x="2419350" y="3679825"/>
          <p14:tracePt t="112035" x="2509838" y="3805238"/>
          <p14:tracePt t="112052" x="2571750" y="3884613"/>
          <p14:tracePt t="112068" x="2652713" y="3965575"/>
          <p14:tracePt t="112085" x="2751138" y="4064000"/>
          <p14:tracePt t="112102" x="2894013" y="4179888"/>
          <p14:tracePt t="112118" x="2982913" y="4268788"/>
          <p14:tracePt t="112136" x="3054350" y="4330700"/>
          <p14:tracePt t="112152" x="3089275" y="4367213"/>
          <p14:tracePt t="112169" x="3108325" y="4394200"/>
          <p14:tracePt t="112185" x="3133725" y="4421188"/>
          <p14:tracePt t="112201" x="3160713" y="4438650"/>
          <p14:tracePt t="112218" x="3205163" y="4473575"/>
          <p14:tracePt t="112235" x="3259138" y="4500563"/>
          <p14:tracePt t="112252" x="3303588" y="4510088"/>
          <p14:tracePt t="112268" x="3367088" y="4545013"/>
          <p14:tracePt t="112286" x="3429000" y="4591050"/>
          <p14:tracePt t="112301" x="3490913" y="4625975"/>
          <p14:tracePt t="112318" x="3571875" y="4679950"/>
          <p14:tracePt t="112335" x="3643313" y="4714875"/>
          <p14:tracePt t="112352" x="3741738" y="4768850"/>
          <p14:tracePt t="112369" x="3840163" y="4822825"/>
          <p14:tracePt t="112385" x="3929063" y="4857750"/>
          <p14:tracePt t="112401" x="4000500" y="4876800"/>
          <p14:tracePt t="112419" x="4089400" y="4894263"/>
          <p14:tracePt t="112435" x="4187825" y="4902200"/>
          <p14:tracePt t="112452" x="4286250" y="4911725"/>
          <p14:tracePt t="112468" x="4394200" y="4911725"/>
          <p14:tracePt t="112486" x="4483100" y="4894263"/>
          <p14:tracePt t="112501" x="4581525" y="4857750"/>
          <p14:tracePt t="112518" x="4714875" y="4813300"/>
          <p14:tracePt t="112536" x="4867275" y="4759325"/>
          <p14:tracePt t="112552" x="4983163" y="4724400"/>
          <p14:tracePt t="112569" x="5089525" y="4697413"/>
          <p14:tracePt t="112585" x="5180013" y="4635500"/>
          <p14:tracePt t="112601" x="5268913" y="4581525"/>
          <p14:tracePt t="112618" x="5340350" y="4537075"/>
          <p14:tracePt t="112635" x="5375275" y="4492625"/>
          <p14:tracePt t="112652" x="5411788" y="4438650"/>
          <p14:tracePt t="112668" x="5456238" y="4394200"/>
          <p14:tracePt t="112685" x="5527675" y="4330700"/>
          <p14:tracePt t="112702" x="5572125" y="4305300"/>
          <p14:tracePt t="112718" x="5643563" y="4259263"/>
          <p14:tracePt t="112735" x="5707063" y="4224338"/>
          <p14:tracePt t="112751" x="5751513" y="4179888"/>
          <p14:tracePt t="112769" x="5813425" y="4116388"/>
          <p14:tracePt t="112785" x="5867400" y="4037013"/>
          <p14:tracePt t="112802" x="5929313" y="3956050"/>
          <p14:tracePt t="112819" x="6027738" y="3778250"/>
          <p14:tracePt t="112835" x="6108700" y="3616325"/>
          <p14:tracePt t="112852" x="6197600" y="3482975"/>
          <p14:tracePt t="112868" x="6278563" y="3357563"/>
          <p14:tracePt t="112885" x="6357938" y="3251200"/>
          <p14:tracePt t="112901" x="6394450" y="3170238"/>
          <p14:tracePt t="112918" x="6411913" y="3125788"/>
          <p14:tracePt t="112918" x="6421438" y="3108325"/>
          <p14:tracePt t="112935" x="6429375" y="3098800"/>
          <p14:tracePt t="112952" x="6429375" y="3089275"/>
          <p14:tracePt t="113069" x="6429375" y="3081338"/>
          <p14:tracePt t="113357" x="0" y="0"/>
        </p14:tracePtLst>
        <p14:tracePtLst>
          <p14:tracePt t="579580" x="2938463" y="4322763"/>
          <p14:tracePt t="579730" x="2938463" y="4286250"/>
          <p14:tracePt t="579747" x="2938463" y="4179888"/>
          <p14:tracePt t="579780" x="2894013" y="3973513"/>
          <p14:tracePt t="579798" x="2884488" y="3938588"/>
          <p14:tracePt t="579826" x="2874963" y="3938588"/>
          <p14:tracePt t="579914" x="2901950" y="4064000"/>
          <p14:tracePt t="579934" x="2919413" y="4170363"/>
          <p14:tracePt t="579950" x="2938463" y="4259263"/>
          <p14:tracePt t="579966" x="2955925" y="4305300"/>
          <p14:tracePt t="579982" x="2965450" y="4349750"/>
          <p14:tracePt t="579998" x="2965450" y="4367213"/>
          <p14:tracePt t="580014" x="2973388" y="4384675"/>
          <p14:tracePt t="580030" x="2973388" y="4394200"/>
          <p14:tracePt t="580097" x="2973388" y="4349750"/>
          <p14:tracePt t="580114" x="2965450" y="4259263"/>
          <p14:tracePt t="580131" x="2965450" y="4152900"/>
          <p14:tracePt t="580147" x="2982913" y="4019550"/>
          <p14:tracePt t="580165" x="2990850" y="3911600"/>
          <p14:tracePt t="580180" x="2990850" y="3795713"/>
          <p14:tracePt t="580198" x="2990850" y="3706813"/>
          <p14:tracePt t="580214" x="2990850" y="3608388"/>
          <p14:tracePt t="580231" x="2982913" y="3509963"/>
          <p14:tracePt t="580248" x="2982913" y="3446463"/>
          <p14:tracePt t="580264" x="3009900" y="3357563"/>
          <p14:tracePt t="580281" x="3027363" y="3295650"/>
          <p14:tracePt t="580297" x="3044825" y="3251200"/>
          <p14:tracePt t="580314" x="3054350" y="3206750"/>
          <p14:tracePt t="580331" x="3054350" y="3179763"/>
          <p14:tracePt t="580347" x="3054350" y="3152775"/>
          <p14:tracePt t="580447" x="3036888" y="3152775"/>
          <p14:tracePt t="580464" x="3036888" y="3179763"/>
          <p14:tracePt t="580481" x="3017838" y="3259138"/>
          <p14:tracePt t="580497" x="3000375" y="3394075"/>
          <p14:tracePt t="580514" x="2982913" y="3616325"/>
          <p14:tracePt t="580532" x="2965450" y="3714750"/>
          <p14:tracePt t="580547" x="2946400" y="3786188"/>
          <p14:tracePt t="580565" x="2938463" y="3857625"/>
          <p14:tracePt t="580581" x="2928938" y="3911600"/>
          <p14:tracePt t="580598" x="2928938" y="3948113"/>
          <p14:tracePt t="580614" x="2928938" y="3973513"/>
          <p14:tracePt t="580630" x="2928938" y="3983038"/>
          <p14:tracePt t="580663" x="3062288" y="3929063"/>
          <p14:tracePt t="580680" x="3241675" y="3830638"/>
          <p14:tracePt t="580697" x="3455988" y="3706813"/>
          <p14:tracePt t="580714" x="3875088" y="3536950"/>
          <p14:tracePt t="580731" x="4411663" y="3438525"/>
          <p14:tracePt t="580747" x="4902200" y="3402013"/>
          <p14:tracePt t="580747" x="5099050" y="3394075"/>
          <p14:tracePt t="580764" x="5402263" y="3340100"/>
          <p14:tracePt t="580780" x="5581650" y="3278188"/>
          <p14:tracePt t="580797" x="5680075" y="3259138"/>
          <p14:tracePt t="580814" x="5688013" y="3251200"/>
          <p14:tracePt t="580880" x="5707063" y="3259138"/>
          <p14:tracePt t="580897" x="5715000" y="3268663"/>
          <p14:tracePt t="580980" x="5741988" y="3268663"/>
          <p14:tracePt t="580997" x="5822950" y="3268663"/>
          <p14:tracePt t="581015" x="5902325" y="3259138"/>
          <p14:tracePt t="581031" x="5956300" y="3251200"/>
          <p14:tracePt t="581048" x="5992813" y="3232150"/>
          <p14:tracePt t="581064" x="6045200" y="3214688"/>
          <p14:tracePt t="581080" x="6099175" y="3197225"/>
          <p14:tracePt t="581097" x="6116638" y="3187700"/>
          <p14:tracePt t="581114" x="6135688" y="3179763"/>
          <p14:tracePt t="581214" x="6135688" y="3224213"/>
          <p14:tracePt t="581230" x="6135688" y="3286125"/>
          <p14:tracePt t="581248" x="6135688" y="3349625"/>
          <p14:tracePt t="581264" x="6126163" y="3402013"/>
          <p14:tracePt t="581281" x="6108700" y="3492500"/>
          <p14:tracePt t="581297" x="6089650" y="3544888"/>
          <p14:tracePt t="581314" x="6072188" y="3616325"/>
          <p14:tracePt t="581331" x="6072188" y="3733800"/>
          <p14:tracePt t="581347" x="6072188" y="3857625"/>
          <p14:tracePt t="581364" x="6089650" y="3956050"/>
          <p14:tracePt t="581380" x="6108700" y="4054475"/>
          <p14:tracePt t="581397" x="6161088" y="4170363"/>
          <p14:tracePt t="581397" x="6188075" y="4214813"/>
          <p14:tracePt t="581414" x="6197600" y="4241800"/>
          <p14:tracePt t="581414" x="6215063" y="4286250"/>
          <p14:tracePt t="581430" x="6242050" y="4349750"/>
          <p14:tracePt t="581448" x="6259513" y="4394200"/>
          <p14:tracePt t="581464" x="6259513" y="4421188"/>
          <p14:tracePt t="581481" x="6259513" y="4429125"/>
          <p14:tracePt t="581547" x="6224588" y="4402138"/>
          <p14:tracePt t="581564" x="6215063" y="4394200"/>
          <p14:tracePt t="581580" x="6207125" y="4394200"/>
          <p14:tracePt t="581597" x="6188075" y="4376738"/>
          <p14:tracePt t="581614" x="6135688" y="4330700"/>
          <p14:tracePt t="581630" x="6072188" y="4268788"/>
          <p14:tracePt t="581647" x="6037263" y="4206875"/>
          <p14:tracePt t="581664" x="5973763" y="4081463"/>
          <p14:tracePt t="581664" x="5938838" y="4027488"/>
          <p14:tracePt t="581680" x="5884863" y="3884613"/>
          <p14:tracePt t="581697" x="5795963" y="3714750"/>
          <p14:tracePt t="581714" x="5724525" y="3598863"/>
          <p14:tracePt t="581731" x="5661025" y="3492500"/>
          <p14:tracePt t="581747" x="5581650" y="3402013"/>
          <p14:tracePt t="581764" x="5473700" y="3330575"/>
          <p14:tracePt t="581780" x="5402263" y="3278188"/>
          <p14:tracePt t="581797" x="5340350" y="3232150"/>
          <p14:tracePt t="581814" x="5197475" y="3143250"/>
          <p14:tracePt t="581830" x="5153025" y="3125788"/>
          <p14:tracePt t="581848" x="5099050" y="3089275"/>
          <p14:tracePt t="581864" x="4992688" y="3017838"/>
          <p14:tracePt t="581880" x="4884738" y="2955925"/>
          <p14:tracePt t="581897" x="4822825" y="2928938"/>
          <p14:tracePt t="581914" x="4652963" y="2830513"/>
          <p14:tracePt t="581931" x="4589463" y="2795588"/>
          <p14:tracePt t="581947" x="4554538" y="2778125"/>
          <p14:tracePt t="581964" x="4518025" y="2768600"/>
          <p14:tracePt t="581980" x="4473575" y="2741613"/>
          <p14:tracePt t="581997" x="4429125" y="2714625"/>
          <p14:tracePt t="582014" x="4411663" y="2706688"/>
          <p14:tracePt t="582031" x="4394200" y="2687638"/>
          <p14:tracePt t="582048" x="4367213" y="2670175"/>
          <p14:tracePt t="582064" x="4348163" y="2660650"/>
          <p14:tracePt t="582080" x="4340225" y="2652713"/>
          <p14:tracePt t="582097" x="4322763" y="2652713"/>
          <p14:tracePt t="582114" x="4295775" y="2643188"/>
          <p14:tracePt t="582131" x="4268788" y="2643188"/>
          <p14:tracePt t="582147" x="4214813" y="2660650"/>
          <p14:tracePt t="582164" x="4179888" y="2687638"/>
          <p14:tracePt t="582180" x="4152900" y="2714625"/>
          <p14:tracePt t="582197" x="4089400" y="2759075"/>
          <p14:tracePt t="582214" x="4037013" y="2813050"/>
          <p14:tracePt t="582230" x="3990975" y="2857500"/>
          <p14:tracePt t="582247" x="3938588" y="2911475"/>
          <p14:tracePt t="582263" x="3884613" y="2973388"/>
          <p14:tracePt t="582280" x="3840163" y="3027363"/>
          <p14:tracePt t="582297" x="3803650" y="3081338"/>
          <p14:tracePt t="582314" x="3759200" y="3152775"/>
          <p14:tracePt t="582331" x="3741738" y="3197225"/>
          <p14:tracePt t="582347" x="3724275" y="3232150"/>
          <p14:tracePt t="582364" x="3714750" y="3278188"/>
          <p14:tracePt t="582380" x="3705225" y="3303588"/>
          <p14:tracePt t="582397" x="3687763" y="3340100"/>
          <p14:tracePt t="582414" x="3679825" y="3349625"/>
          <p14:tracePt t="582430" x="3679825" y="3367088"/>
          <p14:tracePt t="582448" x="3679825" y="3375025"/>
          <p14:tracePt t="582464" x="3687763" y="3421063"/>
          <p14:tracePt t="582480" x="3705225" y="3465513"/>
          <p14:tracePt t="582497" x="3724275" y="3500438"/>
          <p14:tracePt t="582514" x="3732213" y="3554413"/>
          <p14:tracePt t="582531" x="3751263" y="3608388"/>
          <p14:tracePt t="582547" x="3768725" y="3652838"/>
          <p14:tracePt t="582547" x="3786188" y="3679825"/>
          <p14:tracePt t="582565" x="3803650" y="3714750"/>
          <p14:tracePt t="582580" x="3875088" y="3813175"/>
          <p14:tracePt t="582597" x="3938588" y="3884613"/>
          <p14:tracePt t="582614" x="3990975" y="3956050"/>
          <p14:tracePt t="582630" x="4054475" y="4037013"/>
          <p14:tracePt t="582647" x="4108450" y="4081463"/>
          <p14:tracePt t="582663" x="4116388" y="4090988"/>
          <p14:tracePt t="582680" x="4133850" y="4098925"/>
          <p14:tracePt t="582714" x="4143375" y="4108450"/>
          <p14:tracePt t="582747" x="4152900" y="4108450"/>
          <p14:tracePt t="582764" x="4187825" y="4108450"/>
          <p14:tracePt t="582780" x="4259263" y="4108450"/>
          <p14:tracePt t="582797" x="4322763" y="4108450"/>
          <p14:tracePt t="582814" x="4411663" y="4098925"/>
          <p14:tracePt t="582830" x="4456113" y="4098925"/>
          <p14:tracePt t="582848" x="4518025" y="4090988"/>
          <p14:tracePt t="582863" x="4589463" y="4071938"/>
          <p14:tracePt t="582880" x="4643438" y="4064000"/>
          <p14:tracePt t="582897" x="4697413" y="4054475"/>
          <p14:tracePt t="582913" x="4751388" y="4037013"/>
          <p14:tracePt t="582931" x="4795838" y="4019550"/>
          <p14:tracePt t="582947" x="4840288" y="4000500"/>
          <p14:tracePt t="582947" x="4867275" y="3992563"/>
          <p14:tracePt t="582964" x="4921250" y="3973513"/>
          <p14:tracePt t="582981" x="4956175" y="3965575"/>
          <p14:tracePt t="582997" x="4973638" y="3948113"/>
          <p14:tracePt t="583014" x="5010150" y="3921125"/>
          <p14:tracePt t="583030" x="5045075" y="3894138"/>
          <p14:tracePt t="583047" x="5081588" y="3867150"/>
          <p14:tracePt t="583064" x="5099050" y="3822700"/>
          <p14:tracePt t="583080" x="5116513" y="3778250"/>
          <p14:tracePt t="583098" x="5143500" y="3679825"/>
          <p14:tracePt t="583113" x="5160963" y="3598863"/>
          <p14:tracePt t="583131" x="5170488" y="3509963"/>
          <p14:tracePt t="583147" x="5170488" y="3446463"/>
          <p14:tracePt t="583163" x="5160963" y="3375025"/>
          <p14:tracePt t="583180" x="5143500" y="3322638"/>
          <p14:tracePt t="583197" x="5126038" y="3268663"/>
          <p14:tracePt t="583197" x="5116513" y="3251200"/>
          <p14:tracePt t="583214" x="5108575" y="3214688"/>
          <p14:tracePt t="583230" x="5064125" y="3125788"/>
          <p14:tracePt t="583248" x="5045075" y="3071813"/>
          <p14:tracePt t="583263" x="5010150" y="3009900"/>
          <p14:tracePt t="583280" x="5000625" y="2992438"/>
          <p14:tracePt t="583297" x="4983163" y="2946400"/>
          <p14:tracePt t="583313" x="4965700" y="2928938"/>
          <p14:tracePt t="583331" x="4929188" y="2874963"/>
          <p14:tracePt t="583347" x="4875213" y="2822575"/>
          <p14:tracePt t="583363" x="4803775" y="2751138"/>
          <p14:tracePt t="583381" x="4751388" y="2724150"/>
          <p14:tracePt t="583397" x="4697413" y="2687638"/>
          <p14:tracePt t="583414" x="4679950" y="2660650"/>
          <p14:tracePt t="583430" x="4660900" y="2652713"/>
          <p14:tracePt t="583447" x="4643438" y="2635250"/>
          <p14:tracePt t="583464" x="4616450" y="2616200"/>
          <p14:tracePt t="583480" x="4598988" y="2616200"/>
          <p14:tracePt t="583497" x="4589463" y="2608263"/>
          <p14:tracePt t="583513" x="4572000" y="2608263"/>
          <p14:tracePt t="583531" x="4562475" y="2608263"/>
          <p14:tracePt t="583547" x="4518025" y="2608263"/>
          <p14:tracePt t="583563" x="4465638" y="2616200"/>
          <p14:tracePt t="583581" x="4411663" y="2616200"/>
          <p14:tracePt t="583597" x="4322763" y="2635250"/>
          <p14:tracePt t="583615" x="4286250" y="2643188"/>
          <p14:tracePt t="583630" x="4224338" y="2660650"/>
          <p14:tracePt t="583648" x="4187825" y="2679700"/>
          <p14:tracePt t="583663" x="4152900" y="2687638"/>
          <p14:tracePt t="583680" x="4133850" y="2706688"/>
          <p14:tracePt t="583697" x="4125913" y="2714625"/>
          <p14:tracePt t="583713" x="4108450" y="2741613"/>
          <p14:tracePt t="583731" x="4071938" y="2778125"/>
          <p14:tracePt t="583747" x="4044950" y="2813050"/>
          <p14:tracePt t="583764" x="4017963" y="2857500"/>
          <p14:tracePt t="583780" x="3965575" y="2901950"/>
          <p14:tracePt t="583797" x="3929063" y="2946400"/>
          <p14:tracePt t="583814" x="3884613" y="2992438"/>
          <p14:tracePt t="583830" x="3857625" y="3027363"/>
          <p14:tracePt t="583847" x="3822700" y="3081338"/>
          <p14:tracePt t="583863" x="3786188" y="3160713"/>
          <p14:tracePt t="583880" x="3768725" y="3206750"/>
          <p14:tracePt t="583897" x="3759200" y="3251200"/>
          <p14:tracePt t="583913" x="3751263" y="3295650"/>
          <p14:tracePt t="583931" x="3759200" y="3357563"/>
          <p14:tracePt t="583947" x="3813175" y="3455988"/>
          <p14:tracePt t="583963" x="3902075" y="3598863"/>
          <p14:tracePt t="583980" x="4044950" y="3714750"/>
          <p14:tracePt t="583997" x="4197350" y="3830638"/>
          <p14:tracePt t="584014" x="4303713" y="3894138"/>
          <p14:tracePt t="584030" x="4330700" y="3911600"/>
          <p14:tracePt t="584048" x="4357688" y="3929063"/>
          <p14:tracePt t="584063" x="4438650" y="3973513"/>
          <p14:tracePt t="584080" x="4465638" y="3992563"/>
          <p14:tracePt t="584097" x="4483100" y="4010025"/>
          <p14:tracePt t="584113" x="4500563" y="4037013"/>
          <p14:tracePt t="584131" x="4510088" y="4054475"/>
          <p14:tracePt t="584147" x="4518025" y="4064000"/>
          <p14:tracePt t="584163" x="4537075" y="4081463"/>
          <p14:tracePt t="584180" x="4545013" y="4090988"/>
          <p14:tracePt t="584197" x="4554538" y="4098925"/>
          <p14:tracePt t="584297" x="4545013" y="4098925"/>
          <p14:tracePt t="584313" x="4483100" y="4098925"/>
          <p14:tracePt t="584331" x="4384675" y="4090988"/>
          <p14:tracePt t="584347" x="4259263" y="4081463"/>
          <p14:tracePt t="584363" x="4089400" y="4081463"/>
          <p14:tracePt t="584381" x="4010025" y="4081463"/>
          <p14:tracePt t="584398" x="3902075" y="4081463"/>
          <p14:tracePt t="584414" x="3830638" y="4081463"/>
          <p14:tracePt t="584430" x="3795713" y="4090988"/>
          <p14:tracePt t="584447" x="3768725" y="4098925"/>
          <p14:tracePt t="584463" x="3724275" y="4098925"/>
          <p14:tracePt t="584480" x="3679825" y="4098925"/>
          <p14:tracePt t="584498" x="3625850" y="4098925"/>
          <p14:tracePt t="584514" x="3536950" y="4108450"/>
          <p14:tracePt t="584531" x="3482975" y="4116388"/>
          <p14:tracePt t="584547" x="3473450" y="4125913"/>
          <p14:tracePt t="584563" x="3455988" y="4135438"/>
          <p14:tracePt t="584580" x="3429000" y="4135438"/>
          <p14:tracePt t="584597" x="3384550" y="4143375"/>
          <p14:tracePt t="584614" x="3313113" y="4162425"/>
          <p14:tracePt t="584630" x="3224213" y="4197350"/>
          <p14:tracePt t="584648" x="3179763" y="4206875"/>
          <p14:tracePt t="584663" x="3133725" y="4233863"/>
          <p14:tracePt t="584680" x="3125788" y="4241800"/>
          <p14:tracePt t="584797" x="3152775" y="4251325"/>
          <p14:tracePt t="584814" x="3224213" y="4251325"/>
          <p14:tracePt t="584830" x="3286125" y="4251325"/>
          <p14:tracePt t="584847" x="3340100" y="4233863"/>
          <p14:tracePt t="584863" x="3384550" y="4224338"/>
          <p14:tracePt t="584880" x="3429000" y="4197350"/>
          <p14:tracePt t="584913" x="3527425" y="4187825"/>
          <p14:tracePt t="584930" x="3581400" y="4187825"/>
          <p14:tracePt t="584946" x="3643313" y="4187825"/>
          <p14:tracePt t="584963" x="3714750" y="4206875"/>
          <p14:tracePt t="584980" x="3813175" y="4233863"/>
          <p14:tracePt t="584998" x="3946525" y="4251325"/>
          <p14:tracePt t="584998" x="4037013" y="4278313"/>
          <p14:tracePt t="585014" x="4116388" y="4278313"/>
          <p14:tracePt t="585030" x="4268788" y="4278313"/>
          <p14:tracePt t="585048" x="4438650" y="4268788"/>
          <p14:tracePt t="585063" x="4554538" y="4251325"/>
          <p14:tracePt t="585080" x="4625975" y="4233863"/>
          <p14:tracePt t="585097" x="4697413" y="4224338"/>
          <p14:tracePt t="585113" x="4751388" y="4214813"/>
          <p14:tracePt t="585131" x="4857750" y="4214813"/>
          <p14:tracePt t="585147" x="4992688" y="4206875"/>
          <p14:tracePt t="585165" x="5054600" y="4206875"/>
          <p14:tracePt t="585182" x="5170488" y="4214813"/>
          <p14:tracePt t="585197" x="5241925" y="4233863"/>
          <p14:tracePt t="585214" x="5313363" y="4251325"/>
          <p14:tracePt t="585230" x="5367338" y="4259263"/>
          <p14:tracePt t="585247" x="5429250" y="4268788"/>
          <p14:tracePt t="585263" x="5456238" y="4278313"/>
          <p14:tracePt t="585280" x="5500688" y="4295775"/>
          <p14:tracePt t="585297" x="5545138" y="4305300"/>
          <p14:tracePt t="585313" x="5599113" y="4322763"/>
          <p14:tracePt t="585331" x="5635625" y="4322763"/>
          <p14:tracePt t="585347" x="5643563" y="4322763"/>
          <p14:tracePt t="585363" x="5661025" y="4322763"/>
          <p14:tracePt t="585563" x="5616575" y="4322763"/>
          <p14:tracePt t="585580" x="5527675" y="4286250"/>
          <p14:tracePt t="585597" x="5394325" y="4241800"/>
          <p14:tracePt t="585614" x="5224463" y="4197350"/>
          <p14:tracePt t="585630" x="5027613" y="4135438"/>
          <p14:tracePt t="585647" x="4840288" y="4090988"/>
          <p14:tracePt t="585647" x="4759325" y="4081463"/>
          <p14:tracePt t="585664" x="4697413" y="4081463"/>
          <p14:tracePt t="585680" x="4446588" y="4054475"/>
          <p14:tracePt t="585697" x="4367213" y="4054475"/>
          <p14:tracePt t="585714" x="4268788" y="4054475"/>
          <p14:tracePt t="585730" x="4143375" y="4054475"/>
          <p14:tracePt t="585746" x="4054475" y="4054475"/>
          <p14:tracePt t="585763" x="3983038" y="4064000"/>
          <p14:tracePt t="585780" x="3911600" y="4064000"/>
          <p14:tracePt t="585796" x="3848100" y="4064000"/>
          <p14:tracePt t="585813" x="3751263" y="4054475"/>
          <p14:tracePt t="585830" x="3687763" y="4064000"/>
          <p14:tracePt t="585847" x="3633788" y="4071938"/>
          <p14:tracePt t="585863" x="3562350" y="4090988"/>
          <p14:tracePt t="585880" x="3527425" y="4108450"/>
          <p14:tracePt t="585897" x="3482975" y="4125913"/>
          <p14:tracePt t="585914" x="3438525" y="4135438"/>
          <p14:tracePt t="585930" x="3411538" y="4152900"/>
          <p14:tracePt t="585946" x="3357563" y="4170363"/>
          <p14:tracePt t="585963" x="3340100" y="4197350"/>
          <p14:tracePt t="585981" x="3303588" y="4206875"/>
          <p14:tracePt t="585997" x="3295650" y="4224338"/>
          <p14:tracePt t="586080" x="3303588" y="4224338"/>
          <p14:tracePt t="586097" x="3357563" y="4224338"/>
          <p14:tracePt t="586114" x="3465513" y="4224338"/>
          <p14:tracePt t="586130" x="3633788" y="4241800"/>
          <p14:tracePt t="586147" x="3786188" y="4241800"/>
          <p14:tracePt t="586163" x="3911600" y="4241800"/>
          <p14:tracePt t="586180" x="4044950" y="4224338"/>
          <p14:tracePt t="586197" x="4098925" y="4197350"/>
          <p14:tracePt t="586213" x="4160838" y="4179888"/>
          <p14:tracePt t="586230" x="4232275" y="4162425"/>
          <p14:tracePt t="586246" x="4313238" y="4143375"/>
          <p14:tracePt t="586263" x="4402138" y="4125913"/>
          <p14:tracePt t="586280" x="4500563" y="4098925"/>
          <p14:tracePt t="586297" x="4625975" y="4081463"/>
          <p14:tracePt t="586313" x="4857750" y="4071938"/>
          <p14:tracePt t="586330" x="4929188" y="4071938"/>
          <p14:tracePt t="586347" x="4973638" y="4071938"/>
          <p14:tracePt t="586363" x="5027613" y="4071938"/>
          <p14:tracePt t="586380" x="5072063" y="4081463"/>
          <p14:tracePt t="586396" x="5135563" y="4090988"/>
          <p14:tracePt t="586413" x="5207000" y="4098925"/>
          <p14:tracePt t="586430" x="5278438" y="4108450"/>
          <p14:tracePt t="586447" x="5429250" y="4143375"/>
          <p14:tracePt t="586464" x="5518150" y="4152900"/>
          <p14:tracePt t="586480" x="5564188" y="4162425"/>
          <p14:tracePt t="586497" x="5589588" y="4162425"/>
          <p14:tracePt t="586513" x="5599113" y="4170363"/>
          <p14:tracePt t="586530" x="5608638" y="4170363"/>
          <p14:tracePt t="586547" x="5635625" y="4170363"/>
          <p14:tracePt t="586663" x="5643563" y="4170363"/>
          <p14:tracePt t="586680" x="5653088" y="4152900"/>
          <p14:tracePt t="586696" x="5661025" y="4135438"/>
          <p14:tracePt t="586696" x="5661025" y="4116388"/>
          <p14:tracePt t="586730" x="5680075" y="4108450"/>
          <p14:tracePt t="586747" x="5688013" y="4108450"/>
          <p14:tracePt t="586763" x="5697538" y="4108450"/>
          <p14:tracePt t="586780" x="5732463" y="4125913"/>
          <p14:tracePt t="586797" x="5741988" y="4143375"/>
          <p14:tracePt t="586813" x="5759450" y="4170363"/>
          <p14:tracePt t="586830" x="5778500" y="4187825"/>
          <p14:tracePt t="586847" x="5778500" y="4197350"/>
          <p14:tracePt t="586863" x="5778500" y="4206875"/>
          <p14:tracePt t="586880" x="5778500" y="4224338"/>
          <p14:tracePt t="586897" x="5778500" y="4233863"/>
          <p14:tracePt t="586913" x="5778500" y="4241800"/>
          <p14:tracePt t="586930" x="5778500" y="4259263"/>
          <p14:tracePt t="586947" x="5778500" y="4268788"/>
          <p14:tracePt t="586963" x="5768975" y="4295775"/>
          <p14:tracePt t="586980" x="5759450" y="4305300"/>
          <p14:tracePt t="586997" x="5741988" y="4313238"/>
          <p14:tracePt t="587013" x="5732463" y="4330700"/>
          <p14:tracePt t="587030" x="5715000" y="4340225"/>
          <p14:tracePt t="587047" x="5697538" y="4349750"/>
          <p14:tracePt t="587063" x="5688013" y="4367213"/>
          <p14:tracePt t="587080" x="5653088" y="4376738"/>
          <p14:tracePt t="587096" x="5626100" y="4376738"/>
          <p14:tracePt t="587114" x="5589588" y="4384675"/>
          <p14:tracePt t="587130" x="5564188" y="4384675"/>
          <p14:tracePt t="587147" x="5518150" y="4384675"/>
          <p14:tracePt t="587163" x="5473700" y="4394200"/>
          <p14:tracePt t="587180" x="5429250" y="4394200"/>
          <p14:tracePt t="587197" x="5375275" y="4394200"/>
          <p14:tracePt t="587213" x="5295900" y="4394200"/>
          <p14:tracePt t="587231" x="5224463" y="4376738"/>
          <p14:tracePt t="587246" x="5108575" y="4349750"/>
          <p14:tracePt t="587263" x="4983163" y="4340225"/>
          <p14:tracePt t="587280" x="4813300" y="4322763"/>
          <p14:tracePt t="587296" x="4652963" y="4305300"/>
          <p14:tracePt t="587313" x="4572000" y="4305300"/>
          <p14:tracePt t="587330" x="4491038" y="4313238"/>
          <p14:tracePt t="587347" x="4394200" y="4340225"/>
          <p14:tracePt t="587363" x="4286250" y="4367213"/>
          <p14:tracePt t="587380" x="4152900" y="4367213"/>
          <p14:tracePt t="587397" x="4037013" y="4367213"/>
          <p14:tracePt t="587413" x="3956050" y="4367213"/>
          <p14:tracePt t="587431" x="3919538" y="4367213"/>
          <p14:tracePt t="587446" x="3875088" y="4376738"/>
          <p14:tracePt t="587463" x="3822700" y="4376738"/>
          <p14:tracePt t="587480" x="3776663" y="4376738"/>
          <p14:tracePt t="587497" x="3724275" y="4376738"/>
          <p14:tracePt t="587513" x="3670300" y="4367213"/>
          <p14:tracePt t="587530" x="3633788" y="4367213"/>
          <p14:tracePt t="587547" x="3589338" y="4367213"/>
          <p14:tracePt t="587563" x="3536950" y="4349750"/>
          <p14:tracePt t="587580" x="3490913" y="4340225"/>
          <p14:tracePt t="587597" x="3465513" y="4330700"/>
          <p14:tracePt t="587613" x="3438525" y="4313238"/>
          <p14:tracePt t="587631" x="3429000" y="4313238"/>
          <p14:tracePt t="587647" x="3411538" y="4313238"/>
          <p14:tracePt t="587663" x="3402013" y="4305300"/>
          <p14:tracePt t="587680" x="3394075" y="4305300"/>
          <p14:tracePt t="587713" x="3375025" y="4278313"/>
          <p14:tracePt t="587729" x="3357563" y="4259263"/>
          <p14:tracePt t="587747" x="3348038" y="4251325"/>
          <p14:tracePt t="587763" x="3340100" y="4233863"/>
          <p14:tracePt t="587780" x="3330575" y="4224338"/>
          <p14:tracePt t="587797" x="3322638" y="4206875"/>
          <p14:tracePt t="587813" x="3313113" y="4206875"/>
          <p14:tracePt t="587830" x="3313113" y="4187825"/>
          <p14:tracePt t="587847" x="3303588" y="4179888"/>
          <p14:tracePt t="587863" x="3295650" y="4162425"/>
          <p14:tracePt t="587880" x="3286125" y="4152900"/>
          <p14:tracePt t="587896" x="3286125" y="4125913"/>
          <p14:tracePt t="587914" x="3286125" y="4116388"/>
          <p14:tracePt t="587930" x="3286125" y="4108450"/>
          <p14:tracePt t="587947" x="3286125" y="4098925"/>
          <p14:tracePt t="587963" x="3295650" y="4081463"/>
          <p14:tracePt t="587996" x="3313113" y="4054475"/>
          <p14:tracePt t="588013" x="3322638" y="4044950"/>
          <p14:tracePt t="588030" x="3348038" y="4027488"/>
          <p14:tracePt t="588046" x="3394075" y="4019550"/>
          <p14:tracePt t="588063" x="3446463" y="4000500"/>
          <p14:tracePt t="588080" x="3500438" y="4000500"/>
          <p14:tracePt t="588097" x="3571875" y="4000500"/>
          <p14:tracePt t="588113" x="3687763" y="3992563"/>
          <p14:tracePt t="588130" x="3867150" y="3983038"/>
          <p14:tracePt t="588146" x="3938588" y="3983038"/>
          <p14:tracePt t="588164" x="4027488" y="3983038"/>
          <p14:tracePt t="588180" x="4143375" y="3983038"/>
          <p14:tracePt t="588197" x="4241800" y="3965575"/>
          <p14:tracePt t="588213" x="4340225" y="3956050"/>
          <p14:tracePt t="588231" x="4483100" y="3938588"/>
          <p14:tracePt t="588247" x="4572000" y="3911600"/>
          <p14:tracePt t="588264" x="4633913" y="3894138"/>
          <p14:tracePt t="588264" x="4660900" y="3894138"/>
          <p14:tracePt t="588281" x="4714875" y="3884613"/>
          <p14:tracePt t="588297" x="4776788" y="3884613"/>
          <p14:tracePt t="588314" x="4840288" y="3884613"/>
          <p14:tracePt t="588331" x="4902200" y="3884613"/>
          <p14:tracePt t="588348" x="4946650" y="3884613"/>
          <p14:tracePt t="588364" x="5000625" y="3884613"/>
          <p14:tracePt t="588381" x="5072063" y="3884613"/>
          <p14:tracePt t="588398" x="5116513" y="3894138"/>
          <p14:tracePt t="588414" x="5143500" y="3911600"/>
          <p14:tracePt t="588431" x="5170488" y="3921125"/>
          <p14:tracePt t="588447" x="5197475" y="3921125"/>
          <p14:tracePt t="588464" x="5224463" y="3929063"/>
          <p14:tracePt t="588481" x="5232400" y="3938588"/>
          <p14:tracePt t="588497" x="5268913" y="3938588"/>
          <p14:tracePt t="588497" x="5278438" y="3948113"/>
          <p14:tracePt t="588515" x="5286375" y="3956050"/>
          <p14:tracePt t="588531" x="5349875" y="3956050"/>
          <p14:tracePt t="588547" x="5394325" y="3965575"/>
          <p14:tracePt t="588564" x="5421313" y="3983038"/>
          <p14:tracePt t="588581" x="5429250" y="3983038"/>
          <p14:tracePt t="588598" x="5438775" y="3983038"/>
          <p14:tracePt t="588614" x="5446713" y="3992563"/>
          <p14:tracePt t="588631" x="5465763" y="4000500"/>
          <p14:tracePt t="588648" x="5483225" y="4000500"/>
          <p14:tracePt t="588664" x="5492750" y="4000500"/>
          <p14:tracePt t="588681" x="5500688" y="4000500"/>
          <p14:tracePt t="588697" x="5518150" y="4010025"/>
          <p14:tracePt t="588715" x="5527675" y="4010025"/>
          <p14:tracePt t="588731" x="5545138" y="4010025"/>
          <p14:tracePt t="588747" x="5554663" y="4019550"/>
          <p14:tracePt t="588747" x="5564188" y="4019550"/>
          <p14:tracePt t="588765" x="5572125" y="4019550"/>
          <p14:tracePt t="588781" x="5589588" y="4027488"/>
          <p14:tracePt t="588798" x="5599113" y="4027488"/>
          <p14:tracePt t="589197" x="5599113" y="4044950"/>
          <p14:tracePt t="589214" x="5599113" y="4064000"/>
          <p14:tracePt t="589231" x="5599113" y="4081463"/>
          <p14:tracePt t="589248" x="5599113" y="4090988"/>
          <p14:tracePt t="589264" x="5599113" y="4108450"/>
          <p14:tracePt t="589297" x="5599113" y="4125913"/>
          <p14:tracePt t="589315" x="5599113" y="4135438"/>
          <p14:tracePt t="589331" x="5589588" y="4143375"/>
          <p14:tracePt t="589347" x="5572125" y="4162425"/>
          <p14:tracePt t="589364" x="5564188" y="4170363"/>
          <p14:tracePt t="589381" x="5545138" y="4179888"/>
          <p14:tracePt t="589398" x="5518150" y="4197350"/>
          <p14:tracePt t="589414" x="5446713" y="4233863"/>
          <p14:tracePt t="589431" x="5402263" y="4251325"/>
          <p14:tracePt t="589447" x="5349875" y="4268788"/>
          <p14:tracePt t="589464" x="5295900" y="4278313"/>
          <p14:tracePt t="589481" x="5251450" y="4286250"/>
          <p14:tracePt t="589497" x="5197475" y="4295775"/>
          <p14:tracePt t="589514" x="5135563" y="4305300"/>
          <p14:tracePt t="589530" x="5018088" y="4322763"/>
          <p14:tracePt t="589547" x="4830763" y="4330700"/>
          <p14:tracePt t="589565" x="4705350" y="4330700"/>
          <p14:tracePt t="589580" x="4589463" y="4330700"/>
          <p14:tracePt t="589598" x="4527550" y="4330700"/>
          <p14:tracePt t="589614" x="4473575" y="4330700"/>
          <p14:tracePt t="589630" x="4446588" y="4340225"/>
          <p14:tracePt t="589647" x="4367213" y="4340225"/>
          <p14:tracePt t="589664" x="4276725" y="4340225"/>
          <p14:tracePt t="589664" x="4241800" y="4340225"/>
          <p14:tracePt t="589681" x="4179888" y="4340225"/>
          <p14:tracePt t="589697" x="4089400" y="4340225"/>
          <p14:tracePt t="589714" x="4010025" y="4322763"/>
          <p14:tracePt t="589730" x="3929063" y="4322763"/>
          <p14:tracePt t="589747" x="3857625" y="4322763"/>
          <p14:tracePt t="589764" x="3813175" y="4322763"/>
          <p14:tracePt t="589780" x="3759200" y="4322763"/>
          <p14:tracePt t="589797" x="3697288" y="4322763"/>
          <p14:tracePt t="589814" x="3589338" y="4322763"/>
          <p14:tracePt t="589831" x="3544888" y="4322763"/>
          <p14:tracePt t="589847" x="3490913" y="4322763"/>
          <p14:tracePt t="589864" x="3465513" y="4322763"/>
          <p14:tracePt t="589881" x="3446463" y="4322763"/>
          <p14:tracePt t="589897" x="3438525" y="4322763"/>
          <p14:tracePt t="589914" x="3419475" y="4305300"/>
          <p14:tracePt t="590064" x="3419475" y="4278313"/>
          <p14:tracePt t="590081" x="3419475" y="4268788"/>
          <p14:tracePt t="590097" x="3411538" y="4251325"/>
          <p14:tracePt t="590114" x="3411538" y="4241800"/>
          <p14:tracePt t="590130" x="3402013" y="4233863"/>
          <p14:tracePt t="590147" x="3402013" y="4214813"/>
          <p14:tracePt t="590164" x="3402013" y="4206875"/>
          <p14:tracePt t="590180" x="3402013" y="4187825"/>
          <p14:tracePt t="590197" x="3402013" y="4179888"/>
          <p14:tracePt t="590230" x="3402013" y="4170363"/>
          <p14:tracePt t="590248" x="3402013" y="4162425"/>
          <p14:tracePt t="590280" x="3402013" y="4152900"/>
          <p14:tracePt t="592014" x="3411538" y="4152900"/>
          <p14:tracePt t="592030" x="3419475" y="4152900"/>
          <p14:tracePt t="592063" x="3438525" y="4135438"/>
          <p14:tracePt t="592081" x="3455988" y="4125913"/>
          <p14:tracePt t="592097" x="3465513" y="4108450"/>
          <p14:tracePt t="592114" x="3482975" y="4108450"/>
          <p14:tracePt t="592114" x="3490913" y="4098925"/>
          <p14:tracePt t="592131" x="3500438" y="4090988"/>
          <p14:tracePt t="592147" x="3517900" y="4090988"/>
          <p14:tracePt t="592165" x="3536950" y="4090988"/>
          <p14:tracePt t="592180" x="3544888" y="4090988"/>
          <p14:tracePt t="592197" x="3562350" y="4090988"/>
          <p14:tracePt t="592214" x="3571875" y="4090988"/>
          <p14:tracePt t="592230" x="3581400" y="4090988"/>
          <p14:tracePt t="592247" x="3589338" y="4090988"/>
          <p14:tracePt t="592264" x="3598863" y="4090988"/>
          <p14:tracePt t="592281" x="3608388" y="4090988"/>
          <p14:tracePt t="592297" x="3616325" y="4090988"/>
          <p14:tracePt t="592313" x="3633788" y="4098925"/>
          <p14:tracePt t="592331" x="3643313" y="4108450"/>
          <p14:tracePt t="592347" x="3660775" y="4116388"/>
          <p14:tracePt t="592364" x="3697288" y="4125913"/>
          <p14:tracePt t="592380" x="3741738" y="4152900"/>
          <p14:tracePt t="592397" x="3759200" y="4162425"/>
          <p14:tracePt t="592414" x="3768725" y="4162425"/>
          <p14:tracePt t="592430" x="3786188" y="4170363"/>
          <p14:tracePt t="592448" x="3795713" y="4179888"/>
          <p14:tracePt t="592580" x="3795713" y="4197350"/>
          <p14:tracePt t="592597" x="3795713" y="4214813"/>
          <p14:tracePt t="592614" x="3795713" y="4233863"/>
          <p14:tracePt t="592630" x="3786188" y="4251325"/>
          <p14:tracePt t="592647" x="3768725" y="4295775"/>
          <p14:tracePt t="592664" x="3751263" y="4322763"/>
          <p14:tracePt t="592680" x="3741738" y="4349750"/>
          <p14:tracePt t="592697" x="3724275" y="4367213"/>
          <p14:tracePt t="592714" x="3714750" y="4394200"/>
          <p14:tracePt t="592730" x="3697288" y="4402138"/>
          <p14:tracePt t="593114" x="3679825" y="4421188"/>
          <p14:tracePt t="593130" x="3679825" y="4429125"/>
          <p14:tracePt t="593147" x="3670300" y="4448175"/>
          <p14:tracePt t="593163" x="3670300" y="4456113"/>
          <p14:tracePt t="593913" x="3670300" y="4465638"/>
          <p14:tracePt t="593930" x="3633788" y="4483100"/>
          <p14:tracePt t="593947" x="3616325" y="4500563"/>
          <p14:tracePt t="593964" x="3598863" y="4500563"/>
          <p14:tracePt t="593981" x="3581400" y="4510088"/>
          <p14:tracePt t="594013" x="3581400" y="4519613"/>
          <p14:tracePt t="594030" x="3571875" y="4527550"/>
          <p14:tracePt t="594064" x="3571875" y="4537075"/>
          <p14:tracePt t="594180" x="3562350" y="4545013"/>
          <p14:tracePt t="594214" x="3562350" y="4572000"/>
          <p14:tracePt t="594230" x="3554413" y="4572000"/>
          <p14:tracePt t="594247" x="3536950" y="4591050"/>
          <p14:tracePt t="594264" x="3527425" y="4598988"/>
          <p14:tracePt t="594280" x="3509963" y="4608513"/>
          <p14:tracePt t="594297" x="3490913" y="4625975"/>
          <p14:tracePt t="594313" x="3482975" y="4625975"/>
          <p14:tracePt t="594330" x="3438525" y="4635500"/>
          <p14:tracePt t="594347" x="3411538" y="4635500"/>
          <p14:tracePt t="594363" x="3402013" y="4643438"/>
          <p14:tracePt t="594381" x="3394075" y="4643438"/>
          <p14:tracePt t="594397" x="3375025" y="4652963"/>
          <p14:tracePt t="594414" x="3367088" y="4652963"/>
          <p14:tracePt t="594430" x="3322638" y="4662488"/>
          <p14:tracePt t="594447" x="3286125" y="4670425"/>
          <p14:tracePt t="594464" x="3232150" y="4670425"/>
          <p14:tracePt t="594480" x="3160713" y="4670425"/>
          <p14:tracePt t="594497" x="3125788" y="4670425"/>
          <p14:tracePt t="594513" x="3071813" y="4679950"/>
          <p14:tracePt t="594530" x="3027363" y="4687888"/>
          <p14:tracePt t="594547" x="2973388" y="4706938"/>
          <p14:tracePt t="594563" x="2919413" y="4724400"/>
          <p14:tracePt t="594563" x="2901950" y="4733925"/>
          <p14:tracePt t="594581" x="2847975" y="4751388"/>
          <p14:tracePt t="594597" x="2786063" y="4768850"/>
          <p14:tracePt t="594613" x="2751138" y="4778375"/>
          <p14:tracePt t="594630" x="2697163" y="4778375"/>
          <p14:tracePt t="594647" x="2670175" y="4778375"/>
          <p14:tracePt t="594664" x="2652713" y="4778375"/>
          <p14:tracePt t="594680" x="2633663" y="4768850"/>
          <p14:tracePt t="594697" x="2625725" y="4759325"/>
          <p14:tracePt t="594714" x="2608263" y="4741863"/>
          <p14:tracePt t="594730" x="2581275" y="4733925"/>
          <p14:tracePt t="594748" x="2554288" y="4724400"/>
          <p14:tracePt t="594763" x="2517775" y="4724400"/>
          <p14:tracePt t="594780" x="2490788" y="4724400"/>
          <p14:tracePt t="594797" x="2455863" y="4741863"/>
          <p14:tracePt t="594813" x="2438400" y="4759325"/>
          <p14:tracePt t="594831" x="2419350" y="4795838"/>
          <p14:tracePt t="594847" x="2411413" y="4857750"/>
          <p14:tracePt t="594864" x="2411413" y="4921250"/>
          <p14:tracePt t="594880" x="2419350" y="4948238"/>
          <p14:tracePt t="594897" x="2428875" y="4956175"/>
          <p14:tracePt t="594947" x="2438400" y="4956175"/>
          <p14:tracePt t="594963" x="2446338" y="4956175"/>
          <p14:tracePt t="594980" x="2446338" y="4876800"/>
          <p14:tracePt t="594997" x="2446338" y="4830763"/>
          <p14:tracePt t="595013" x="2465388" y="4786313"/>
          <p14:tracePt t="595031" x="2473325" y="4759325"/>
          <p14:tracePt t="595047" x="2482850" y="4741863"/>
          <p14:tracePt t="595063" x="2490788" y="4733925"/>
          <p14:tracePt t="595080" x="2509838" y="4714875"/>
          <p14:tracePt t="595097" x="2554288" y="4706938"/>
          <p14:tracePt t="595114" x="2616200" y="4687888"/>
          <p14:tracePt t="595130" x="2633663" y="4679950"/>
          <p14:tracePt t="595147" x="2652713" y="4679950"/>
          <p14:tracePt t="595163" x="2670175" y="4679950"/>
          <p14:tracePt t="595180" x="2687638" y="4679950"/>
          <p14:tracePt t="595197" x="2697163" y="4679950"/>
          <p14:tracePt t="595213" x="2724150" y="4679950"/>
          <p14:tracePt t="595213" x="2732088" y="4687888"/>
          <p14:tracePt t="595231" x="2759075" y="4714875"/>
          <p14:tracePt t="595247" x="2768600" y="4751388"/>
          <p14:tracePt t="595263" x="2768600" y="4786313"/>
          <p14:tracePt t="595280" x="2759075" y="4805363"/>
          <p14:tracePt t="595297" x="2741613" y="4822825"/>
          <p14:tracePt t="595314" x="2732088" y="4830763"/>
          <p14:tracePt t="595363" x="2724150" y="4830763"/>
          <p14:tracePt t="595380" x="2679700" y="4751388"/>
          <p14:tracePt t="595397" x="2679700" y="4706938"/>
          <p14:tracePt t="595413" x="2679700" y="4652963"/>
          <p14:tracePt t="595430" x="2714625" y="4608513"/>
          <p14:tracePt t="595447" x="2759075" y="4591050"/>
          <p14:tracePt t="595464" x="2803525" y="4581525"/>
          <p14:tracePt t="595480" x="2857500" y="4581525"/>
          <p14:tracePt t="595497" x="2894013" y="4591050"/>
          <p14:tracePt t="595514" x="2901950" y="4608513"/>
          <p14:tracePt t="595530" x="2919413" y="4616450"/>
          <p14:tracePt t="595547" x="2928938" y="4616450"/>
          <p14:tracePt t="595563" x="2946400" y="4625975"/>
          <p14:tracePt t="595580" x="2955925" y="4625975"/>
          <p14:tracePt t="595597" x="2965450" y="4625975"/>
          <p14:tracePt t="595613" x="2990850" y="4625975"/>
          <p14:tracePt t="595613" x="3009900" y="4625975"/>
          <p14:tracePt t="595631" x="3071813" y="4625975"/>
          <p14:tracePt t="595647" x="3232150" y="4643438"/>
          <p14:tracePt t="595663" x="3482975" y="4733925"/>
          <p14:tracePt t="595680" x="3776663" y="4813300"/>
          <p14:tracePt t="595697" x="4037013" y="4884738"/>
          <p14:tracePt t="595714" x="4313238" y="4948238"/>
          <p14:tracePt t="595730" x="4491038" y="4983163"/>
          <p14:tracePt t="595747" x="4660900" y="5010150"/>
          <p14:tracePt t="595764" x="4732338" y="5010150"/>
          <p14:tracePt t="595780" x="4803775" y="5019675"/>
          <p14:tracePt t="595797" x="4857750" y="5019675"/>
          <p14:tracePt t="595813" x="4938713" y="5019675"/>
          <p14:tracePt t="595830" x="5081588" y="5037138"/>
          <p14:tracePt t="595847" x="5224463" y="5064125"/>
          <p14:tracePt t="595863" x="5367338" y="5064125"/>
          <p14:tracePt t="595863" x="5429250" y="5064125"/>
          <p14:tracePt t="595880" x="5446713" y="5064125"/>
          <p14:tracePt t="595880" x="5483225" y="5064125"/>
          <p14:tracePt t="595897" x="5510213" y="5064125"/>
          <p14:tracePt t="595914" x="5518150" y="5064125"/>
          <p14:tracePt t="595930" x="5537200" y="5064125"/>
          <p14:tracePt t="595947" x="5554663" y="5064125"/>
          <p14:tracePt t="595964" x="5564188" y="5064125"/>
          <p14:tracePt t="595980" x="5581650" y="5054600"/>
          <p14:tracePt t="595997" x="5589588" y="5045075"/>
          <p14:tracePt t="596013" x="5599113" y="5027613"/>
          <p14:tracePt t="596030" x="5616575" y="5010150"/>
          <p14:tracePt t="596047" x="5670550" y="4973638"/>
          <p14:tracePt t="596063" x="5715000" y="4948238"/>
          <p14:tracePt t="596081" x="5778500" y="4929188"/>
          <p14:tracePt t="596097" x="5822950" y="4929188"/>
          <p14:tracePt t="596114" x="5875338" y="4921250"/>
          <p14:tracePt t="596130" x="5902325" y="4921250"/>
          <p14:tracePt t="596147" x="5911850" y="4921250"/>
          <p14:tracePt t="596163" x="5921375" y="4921250"/>
          <p14:tracePt t="596180" x="5929313" y="4921250"/>
          <p14:tracePt t="596230" x="5929313" y="4911725"/>
          <p14:tracePt t="596247" x="5902325" y="4867275"/>
          <p14:tracePt t="596263" x="5894388" y="4849813"/>
          <p14:tracePt t="596263" x="5894388" y="4840288"/>
          <p14:tracePt t="596296" x="5894388" y="4813300"/>
          <p14:tracePt t="596463" x="5884863" y="4805363"/>
          <p14:tracePt t="596480" x="5867400" y="4778375"/>
          <p14:tracePt t="596496" x="5849938" y="4733925"/>
          <p14:tracePt t="596514" x="5840413" y="4687888"/>
          <p14:tracePt t="596530" x="5840413" y="4643438"/>
          <p14:tracePt t="596563" x="5849938" y="4643438"/>
          <p14:tracePt t="596597" x="5867400" y="4643438"/>
          <p14:tracePt t="596613" x="5884863" y="4652963"/>
          <p14:tracePt t="596630" x="5894388" y="4662488"/>
          <p14:tracePt t="596647" x="5938838" y="4697413"/>
          <p14:tracePt t="596663" x="5992813" y="4759325"/>
          <p14:tracePt t="596680" x="5992813" y="4778375"/>
          <p14:tracePt t="596697" x="5992813" y="4786313"/>
          <p14:tracePt t="596714" x="5973763" y="4786313"/>
          <p14:tracePt t="596730" x="5965825" y="4786313"/>
          <p14:tracePt t="596747" x="5956300" y="4786313"/>
          <p14:tracePt t="596764" x="5911850" y="4778375"/>
          <p14:tracePt t="596780" x="5857875" y="4733925"/>
          <p14:tracePt t="596813" x="5857875" y="4724400"/>
          <p14:tracePt t="596896" x="5813425" y="4724400"/>
          <p14:tracePt t="596914" x="5732463" y="4759325"/>
          <p14:tracePt t="596930" x="5500688" y="4830763"/>
          <p14:tracePt t="596947" x="5402263" y="4849813"/>
          <p14:tracePt t="596963" x="5322888" y="4849813"/>
          <p14:tracePt t="596980" x="5224463" y="4849813"/>
          <p14:tracePt t="596997" x="5135563" y="4805363"/>
          <p14:tracePt t="597013" x="5064125" y="4778375"/>
          <p14:tracePt t="597030" x="4911725" y="4741863"/>
          <p14:tracePt t="597047" x="4813300" y="4714875"/>
          <p14:tracePt t="597063" x="4741863" y="4687888"/>
          <p14:tracePt t="597080" x="4660900" y="4635500"/>
          <p14:tracePt t="597096" x="4652963" y="4616450"/>
          <p14:tracePt t="597180" x="4724400" y="4733925"/>
          <p14:tracePt t="597197" x="4732338" y="4751388"/>
          <p14:tracePt t="597213" x="4741863" y="4759325"/>
          <p14:tracePt t="597230" x="4741863" y="4778375"/>
          <p14:tracePt t="597247" x="4741863" y="4786313"/>
          <p14:tracePt t="597263" x="4741863" y="4795838"/>
          <p14:tracePt t="597280" x="4751388" y="4805363"/>
          <p14:tracePt t="597696" x="4759325" y="4805363"/>
          <p14:tracePt t="597713" x="4768850" y="4768850"/>
          <p14:tracePt t="597730" x="4786313" y="4706938"/>
          <p14:tracePt t="597747" x="4795838" y="4652963"/>
          <p14:tracePt t="597764" x="4822825" y="4598988"/>
          <p14:tracePt t="597780" x="4884738" y="4519613"/>
          <p14:tracePt t="597797" x="4929188" y="4438650"/>
          <p14:tracePt t="597813" x="4983163" y="4367213"/>
          <p14:tracePt t="597830" x="5010150" y="4187825"/>
          <p14:tracePt t="597847" x="5037138" y="4000500"/>
          <p14:tracePt t="597863" x="5081588" y="3768725"/>
          <p14:tracePt t="597881" x="5108575" y="3473450"/>
          <p14:tracePt t="597896" x="5153025" y="3027363"/>
          <p14:tracePt t="597913" x="5214938" y="2652713"/>
          <p14:tracePt t="597930" x="5295900" y="2349500"/>
          <p14:tracePt t="597946" x="5295900" y="2098675"/>
          <p14:tracePt t="597963" x="5251450" y="1982788"/>
          <p14:tracePt t="597980" x="5214938" y="1911350"/>
          <p14:tracePt t="597997" x="5187950" y="1830388"/>
          <p14:tracePt t="598013" x="5170488" y="1776413"/>
          <p14:tracePt t="598030" x="5160963" y="1751013"/>
          <p14:tracePt t="598047" x="5160963" y="1741488"/>
          <p14:tracePt t="598213" x="5143500" y="1803400"/>
          <p14:tracePt t="598230" x="5099050" y="1857375"/>
          <p14:tracePt t="598246" x="5018088" y="1884363"/>
          <p14:tracePt t="598263" x="4938713" y="1920875"/>
          <p14:tracePt t="598280" x="4867275" y="1938338"/>
          <p14:tracePt t="598296" x="4724400" y="2000250"/>
          <p14:tracePt t="598313" x="4518025" y="2071688"/>
          <p14:tracePt t="598313" x="4402138" y="2108200"/>
          <p14:tracePt t="598330" x="4313238" y="2135188"/>
          <p14:tracePt t="598346" x="4044950" y="2160588"/>
          <p14:tracePt t="598363" x="3857625" y="2179638"/>
          <p14:tracePt t="598380" x="3714750" y="2187575"/>
          <p14:tracePt t="598397" x="3616325" y="2197100"/>
          <p14:tracePt t="598413" x="3536950" y="2206625"/>
          <p14:tracePt t="598430" x="3473450" y="2214563"/>
          <p14:tracePt t="598447" x="3411538" y="2224088"/>
          <p14:tracePt t="598463" x="3348038" y="2232025"/>
          <p14:tracePt t="598463" x="3340100" y="2241550"/>
          <p14:tracePt t="598480" x="3313113" y="2251075"/>
          <p14:tracePt t="598496" x="3286125" y="2251075"/>
          <p14:tracePt t="598513" x="3259138" y="2251075"/>
          <p14:tracePt t="598530" x="3251200" y="2251075"/>
          <p14:tracePt t="598546" x="3232150" y="2259013"/>
          <p14:tracePt t="598564" x="3224213" y="2259013"/>
          <p14:tracePt t="598579" x="3179763" y="2268538"/>
          <p14:tracePt t="598598" x="3143250" y="2268538"/>
          <p14:tracePt t="598613" x="3116263" y="2268538"/>
          <p14:tracePt t="598629" x="3098800" y="2268538"/>
          <p14:tracePt t="598646" x="3081338" y="2268538"/>
          <p14:tracePt t="598663" x="3071813" y="2268538"/>
          <p14:tracePt t="598680" x="3062288" y="2268538"/>
          <p14:tracePt t="598697" x="3044825" y="2278063"/>
          <p14:tracePt t="598713" x="3036888" y="2278063"/>
          <p14:tracePt t="598713" x="3027363" y="2278063"/>
          <p14:tracePt t="598731" x="3017838" y="2286000"/>
          <p14:tracePt t="598746" x="3017838" y="2295525"/>
          <p14:tracePt t="598779" x="3009900" y="2295525"/>
          <p14:tracePt t="598830" x="2990850" y="2303463"/>
          <p14:tracePt t="598880" x="2982913" y="2303463"/>
          <p14:tracePt t="598896" x="2973388" y="2303463"/>
          <p14:tracePt t="598913" x="2965450" y="2303463"/>
          <p14:tracePt t="599013" x="2955925" y="2303463"/>
          <p14:tracePt t="599047" x="2955925" y="2312988"/>
          <p14:tracePt t="599113" x="2946400" y="2312988"/>
          <p14:tracePt t="599213" x="2928938" y="2322513"/>
          <p14:tracePt t="599229" x="2919413" y="2330450"/>
          <p14:tracePt t="599263" x="2911475" y="2339975"/>
          <p14:tracePt t="599280" x="2894013" y="2349500"/>
          <p14:tracePt t="599313" x="2874963" y="2357438"/>
          <p14:tracePt t="599379" x="2874963" y="2366963"/>
          <p14:tracePt t="600130" x="2911475" y="2384425"/>
          <p14:tracePt t="600146" x="2946400" y="2393950"/>
          <p14:tracePt t="600163" x="2973388" y="2401888"/>
          <p14:tracePt t="600179" x="2982913" y="2401888"/>
          <p14:tracePt t="600196" x="3000375" y="2401888"/>
          <p14:tracePt t="600213" x="3009900" y="2411413"/>
          <p14:tracePt t="600229" x="3036888" y="2411413"/>
          <p14:tracePt t="600247" x="3044825" y="2411413"/>
          <p14:tracePt t="600263" x="3054350" y="2420938"/>
          <p14:tracePt t="600879" x="3062288" y="2420938"/>
          <p14:tracePt t="600897" x="3081338" y="2420938"/>
          <p14:tracePt t="601013" x="3089275" y="2420938"/>
          <p14:tracePt t="601029" x="3116263" y="2428875"/>
          <p14:tracePt t="601046" x="3160713" y="2438400"/>
          <p14:tracePt t="601063" x="3197225" y="2446338"/>
          <p14:tracePt t="601079" x="3251200" y="2455863"/>
          <p14:tracePt t="601096" x="3295650" y="2455863"/>
          <p14:tracePt t="601113" x="3348038" y="2446338"/>
          <p14:tracePt t="601129" x="3419475" y="2438400"/>
          <p14:tracePt t="601147" x="3490913" y="2420938"/>
          <p14:tracePt t="601163" x="3571875" y="2401888"/>
          <p14:tracePt t="601163" x="3608388" y="2401888"/>
          <p14:tracePt t="601180" x="3660775" y="2393950"/>
          <p14:tracePt t="601196" x="3803650" y="2374900"/>
          <p14:tracePt t="601214" x="3894138" y="2374900"/>
          <p14:tracePt t="601229" x="3965575" y="2374900"/>
          <p14:tracePt t="601246" x="4054475" y="2384425"/>
          <p14:tracePt t="601264" x="4133850" y="2401888"/>
          <p14:tracePt t="601279" x="4205288" y="2420938"/>
          <p14:tracePt t="601297" x="4276725" y="2438400"/>
          <p14:tracePt t="601313" x="4384675" y="2465388"/>
          <p14:tracePt t="601330" x="4446588" y="2482850"/>
          <p14:tracePt t="601346" x="4473575" y="2482850"/>
          <p14:tracePt t="601363" x="4483100" y="2482850"/>
          <p14:tracePt t="601380" x="4500563" y="2492375"/>
          <p14:tracePt t="601396" x="4510088" y="2492375"/>
          <p14:tracePt t="601396" x="4518025" y="2492375"/>
          <p14:tracePt t="601414" x="4527550" y="2492375"/>
          <p14:tracePt t="601429" x="4545013" y="2492375"/>
          <p14:tracePt t="601446" x="4598988" y="2500313"/>
          <p14:tracePt t="601463" x="4687888" y="2517775"/>
          <p14:tracePt t="601479" x="4759325" y="2536825"/>
          <p14:tracePt t="601497" x="4813300" y="2544763"/>
          <p14:tracePt t="601513" x="4867275" y="2554288"/>
          <p14:tracePt t="601529" x="4894263" y="2554288"/>
          <p14:tracePt t="601547" x="4946650" y="2563813"/>
          <p14:tracePt t="601563" x="5000625" y="2571750"/>
          <p14:tracePt t="601563" x="5027613" y="2571750"/>
          <p14:tracePt t="601580" x="5099050" y="2571750"/>
          <p14:tracePt t="601596" x="5153025" y="2563813"/>
          <p14:tracePt t="601613" x="5207000" y="2554288"/>
          <p14:tracePt t="601629" x="5241925" y="2536825"/>
          <p14:tracePt t="601646" x="5251450" y="2536825"/>
          <p14:tracePt t="601663" x="5259388" y="2527300"/>
          <p14:tracePt t="601679" x="5278438" y="2509838"/>
          <p14:tracePt t="601696" x="5295900" y="2500313"/>
          <p14:tracePt t="601713" x="5303838" y="2492375"/>
          <p14:tracePt t="601729" x="5313363" y="2482850"/>
          <p14:tracePt t="601763" x="5322888" y="2482850"/>
          <p14:tracePt t="601830" x="5330825" y="2473325"/>
          <p14:tracePt t="601846" x="5340350" y="2455863"/>
          <p14:tracePt t="601863" x="5340350" y="2446338"/>
          <p14:tracePt t="601879" x="5340350" y="2428875"/>
          <p14:tracePt t="601896" x="5340350" y="2420938"/>
          <p14:tracePt t="601946" x="5340350" y="2411413"/>
          <p14:tracePt t="601996" x="5330825" y="2401888"/>
          <p14:tracePt t="602013" x="5322888" y="2393950"/>
          <p14:tracePt t="602030" x="5313363" y="2393950"/>
          <p14:tracePt t="602046" x="5303838" y="2374900"/>
          <p14:tracePt t="602063" x="5278438" y="2366963"/>
          <p14:tracePt t="602147" x="5278438" y="2357438"/>
          <p14:tracePt t="602163" x="5268913" y="2357438"/>
          <p14:tracePt t="602346" x="5251450" y="2349500"/>
          <p14:tracePt t="602363" x="5232400" y="2330450"/>
          <p14:tracePt t="602380" x="5224463" y="2322513"/>
          <p14:tracePt t="602746" x="5232400" y="2322513"/>
          <p14:tracePt t="602763" x="5251450" y="2322513"/>
          <p14:tracePt t="602780" x="5286375" y="2322513"/>
          <p14:tracePt t="602796" x="5303838" y="2322513"/>
          <p14:tracePt t="602813" x="5322888" y="2322513"/>
          <p14:tracePt t="602830" x="5330825" y="2322513"/>
          <p14:tracePt t="602847" x="5340350" y="2322513"/>
          <p14:tracePt t="602863" x="5357813" y="2322513"/>
          <p14:tracePt t="602879" x="5384800" y="2330450"/>
          <p14:tracePt t="602896" x="5421313" y="2339975"/>
          <p14:tracePt t="602913" x="5446713" y="2339975"/>
          <p14:tracePt t="602929" x="5465763" y="2339975"/>
          <p14:tracePt t="602947" x="5483225" y="2339975"/>
          <p14:tracePt t="602963" x="5492750" y="2339975"/>
          <p14:tracePt t="602979" x="5537200" y="2339975"/>
          <p14:tracePt t="602996" x="5572125" y="2339975"/>
          <p14:tracePt t="603013" x="5589588" y="2339975"/>
          <p14:tracePt t="603029" x="5599113" y="2339975"/>
          <p14:tracePt t="603046" x="5626100" y="2339975"/>
          <p14:tracePt t="603063" x="5643563" y="2339975"/>
          <p14:tracePt t="603079" x="5661025" y="2339975"/>
          <p14:tracePt t="603096" x="5697538" y="2339975"/>
          <p14:tracePt t="603113" x="5732463" y="2339975"/>
          <p14:tracePt t="603129" x="5778500" y="2349500"/>
          <p14:tracePt t="603147" x="5795963" y="2349500"/>
          <p14:tracePt t="603163" x="5840413" y="2357438"/>
          <p14:tracePt t="603179" x="5867400" y="2357438"/>
          <p14:tracePt t="603196" x="5894388" y="2357438"/>
          <p14:tracePt t="603212" x="5929313" y="2366963"/>
          <p14:tracePt t="603230" x="5938838" y="2366963"/>
          <p14:tracePt t="603246" x="5965825" y="2374900"/>
          <p14:tracePt t="603263" x="5983288" y="2374900"/>
          <p14:tracePt t="603279" x="5992813" y="2384425"/>
          <p14:tracePt t="603296" x="6010275" y="2384425"/>
          <p14:tracePt t="603313" x="6045200" y="2384425"/>
          <p14:tracePt t="603329" x="6054725" y="2384425"/>
          <p14:tracePt t="603346" x="6064250" y="2384425"/>
          <p14:tracePt t="603363" x="6072188" y="2384425"/>
          <p14:tracePt t="603380" x="6089650" y="2384425"/>
          <p14:tracePt t="603396" x="6108700" y="2384425"/>
          <p14:tracePt t="603413" x="6116638" y="2384425"/>
          <p14:tracePt t="603430" x="6143625" y="2384425"/>
          <p14:tracePt t="603446" x="6153150" y="2384425"/>
          <p14:tracePt t="603463" x="6170613" y="2393950"/>
          <p14:tracePt t="603479" x="6188075" y="2393950"/>
          <p14:tracePt t="603496" x="6215063" y="2393950"/>
          <p14:tracePt t="603513" x="6232525" y="2393950"/>
          <p14:tracePt t="603529" x="6259513" y="2393950"/>
          <p14:tracePt t="603546" x="6296025" y="2401888"/>
          <p14:tracePt t="603563" x="6303963" y="2401888"/>
          <p14:tracePt t="603579" x="6323013" y="2401888"/>
          <p14:tracePt t="603596" x="6340475" y="2411413"/>
          <p14:tracePt t="603613" x="6350000" y="2411413"/>
          <p14:tracePt t="603629" x="6384925" y="2411413"/>
          <p14:tracePt t="603646" x="6429375" y="2411413"/>
          <p14:tracePt t="603663" x="6438900" y="2411413"/>
          <p14:tracePt t="603679" x="6456363" y="2411413"/>
          <p14:tracePt t="603696" x="6473825" y="2411413"/>
          <p14:tracePt t="603713" x="6483350" y="2411413"/>
          <p14:tracePt t="603729" x="6500813" y="2411413"/>
          <p14:tracePt t="603746" x="6510338" y="2411413"/>
          <p14:tracePt t="603762" x="6545263" y="2420938"/>
          <p14:tracePt t="603779" x="6589713" y="2428875"/>
          <p14:tracePt t="603797" x="6608763" y="2428875"/>
          <p14:tracePt t="603812" x="6616700" y="2428875"/>
          <p14:tracePt t="603830" x="6635750" y="2428875"/>
          <p14:tracePt t="603846" x="6643688" y="2428875"/>
          <p14:tracePt t="603862" x="6653213" y="2428875"/>
          <p14:tracePt t="603880" x="6661150" y="2428875"/>
          <p14:tracePt t="603896" x="6680200" y="2438400"/>
          <p14:tracePt t="603913" x="6688138" y="2446338"/>
          <p14:tracePt t="603929" x="6707188" y="2455863"/>
          <p14:tracePt t="603946" x="6715125" y="2455863"/>
          <p14:tracePt t="603979" x="6732588" y="2455863"/>
          <p14:tracePt t="604012" x="6742113" y="2465388"/>
          <p14:tracePt t="604012" x="6751638" y="2465388"/>
          <p14:tracePt t="604046" x="6759575" y="2473325"/>
          <p14:tracePt t="604063" x="6769100" y="2473325"/>
          <p14:tracePt t="604079" x="6778625" y="2473325"/>
          <p14:tracePt t="604129" x="6786563" y="2473325"/>
          <p14:tracePt t="604147" x="6804025" y="2473325"/>
          <p14:tracePt t="604179" x="6813550" y="2473325"/>
          <p14:tracePt t="604196" x="6823075" y="2473325"/>
          <p14:tracePt t="604212" x="6831013" y="2473325"/>
          <p14:tracePt t="604230" x="6840538" y="2473325"/>
          <p14:tracePt t="604246" x="6858000" y="2473325"/>
          <p14:tracePt t="604262" x="6867525" y="2473325"/>
          <p14:tracePt t="604279" x="6875463" y="2482850"/>
          <p14:tracePt t="604296" x="6902450" y="2492375"/>
          <p14:tracePt t="604313" x="6938963" y="2500313"/>
          <p14:tracePt t="604329" x="6946900" y="2500313"/>
          <p14:tracePt t="604346" x="6973888" y="2500313"/>
          <p14:tracePt t="604362" x="6983413" y="2500313"/>
          <p14:tracePt t="604379" x="6992938" y="2500313"/>
          <p14:tracePt t="604429" x="7000875" y="2500313"/>
          <p14:tracePt t="604446" x="7010400" y="2492375"/>
          <p14:tracePt t="604462" x="7018338" y="2492375"/>
          <p14:tracePt t="604479" x="7027863" y="2492375"/>
          <p14:tracePt t="604496" x="7045325" y="2492375"/>
          <p14:tracePt t="604513" x="7054850" y="2482850"/>
          <p14:tracePt t="604546" x="7064375" y="2482850"/>
          <p14:tracePt t="604779" x="7064375" y="2473325"/>
          <p14:tracePt t="604796" x="7045325" y="2465388"/>
          <p14:tracePt t="604812" x="7027863" y="2455863"/>
          <p14:tracePt t="604829" x="7018338" y="2438400"/>
          <p14:tracePt t="604846" x="6992938" y="2428875"/>
          <p14:tracePt t="604862" x="6983413" y="2411413"/>
          <p14:tracePt t="604880" x="6965950" y="2401888"/>
          <p14:tracePt t="604896" x="6956425" y="2393950"/>
          <p14:tracePt t="604913" x="6938963" y="2366963"/>
          <p14:tracePt t="604929" x="6867525" y="2303463"/>
          <p14:tracePt t="604946" x="6831013" y="2259013"/>
          <p14:tracePt t="604963" x="6804025" y="2206625"/>
          <p14:tracePt t="604979" x="6786563" y="2170113"/>
          <p14:tracePt t="604996" x="6778625" y="2152650"/>
          <p14:tracePt t="605012" x="6769100" y="2135188"/>
          <p14:tracePt t="605029" x="6759575" y="2135188"/>
          <p14:tracePt t="605113" x="6742113" y="2116138"/>
          <p14:tracePt t="605129" x="6724650" y="2108200"/>
          <p14:tracePt t="605145" x="6688138" y="2089150"/>
          <p14:tracePt t="605163" x="6680200" y="2081213"/>
          <p14:tracePt t="605179" x="6653213" y="2063750"/>
          <p14:tracePt t="605197" x="6643688" y="2044700"/>
          <p14:tracePt t="605212" x="6635750" y="2036763"/>
          <p14:tracePt t="605229" x="6608763" y="2017713"/>
          <p14:tracePt t="605246" x="6572250" y="2009775"/>
          <p14:tracePt t="605262" x="6537325" y="2000250"/>
          <p14:tracePt t="605280" x="6527800" y="1982788"/>
          <p14:tracePt t="605296" x="6510338" y="1982788"/>
          <p14:tracePt t="605313" x="6500813" y="1973263"/>
          <p14:tracePt t="605329" x="6483350" y="1955800"/>
          <p14:tracePt t="605346" x="6456363" y="1946275"/>
          <p14:tracePt t="605363" x="6446838" y="1938338"/>
          <p14:tracePt t="605379" x="6429375" y="1938338"/>
          <p14:tracePt t="605396" x="6421438" y="1928813"/>
          <p14:tracePt t="605412" x="6402388" y="1920875"/>
          <p14:tracePt t="605429" x="6375400" y="1901825"/>
          <p14:tracePt t="605446" x="6357938" y="1901825"/>
          <p14:tracePt t="605462" x="6350000" y="1901825"/>
          <p14:tracePt t="605479" x="6330950" y="1893888"/>
          <p14:tracePt t="605495" x="6323013" y="1893888"/>
          <p14:tracePt t="605513" x="6303963" y="1893888"/>
          <p14:tracePt t="605529" x="6278563" y="1893888"/>
          <p14:tracePt t="605546" x="6242050" y="1893888"/>
          <p14:tracePt t="605563" x="6188075" y="1901825"/>
          <p14:tracePt t="605579" x="6126163" y="1911350"/>
          <p14:tracePt t="605597" x="6099175" y="1911350"/>
          <p14:tracePt t="605612" x="6081713" y="1920875"/>
          <p14:tracePt t="605629" x="6072188" y="1920875"/>
          <p14:tracePt t="605646" x="6045200" y="1920875"/>
          <p14:tracePt t="605662" x="6037263" y="1920875"/>
          <p14:tracePt t="605679" x="6000750" y="1920875"/>
          <p14:tracePt t="605696" x="5992813" y="1920875"/>
          <p14:tracePt t="605714" x="5983288" y="1928813"/>
          <p14:tracePt t="605730" x="5965825" y="1928813"/>
          <p14:tracePt t="605747" x="5946775" y="1938338"/>
          <p14:tracePt t="605764" x="5938838" y="1938338"/>
          <p14:tracePt t="605780" x="5902325" y="1946275"/>
          <p14:tracePt t="605797" x="5894388" y="1955800"/>
          <p14:tracePt t="605813" x="5875338" y="1973263"/>
          <p14:tracePt t="605830" x="5803900" y="1973263"/>
          <p14:tracePt t="605847" x="5778500" y="1982788"/>
          <p14:tracePt t="605863" x="5741988" y="1982788"/>
          <p14:tracePt t="605881" x="5707063" y="1992313"/>
          <p14:tracePt t="605897" x="5688013" y="2000250"/>
          <p14:tracePt t="605914" x="5680075" y="2000250"/>
          <p14:tracePt t="605946" x="5670550" y="2009775"/>
          <p14:tracePt t="605963" x="5653088" y="2017713"/>
          <p14:tracePt t="605980" x="5643563" y="2027238"/>
          <p14:tracePt t="605997" x="5635625" y="2036763"/>
          <p14:tracePt t="606013" x="5616575" y="2036763"/>
          <p14:tracePt t="606030" x="5608638" y="2044700"/>
          <p14:tracePt t="606047" x="5599113" y="2054225"/>
          <p14:tracePt t="606063" x="5581650" y="2063750"/>
          <p14:tracePt t="606080" x="5581650" y="2071688"/>
          <p14:tracePt t="606097" x="5581650" y="2081213"/>
          <p14:tracePt t="606114" x="5572125" y="2089150"/>
          <p14:tracePt t="606130" x="5572125" y="2108200"/>
          <p14:tracePt t="606146" x="5572125" y="2116138"/>
          <p14:tracePt t="606163" x="5572125" y="2125663"/>
          <p14:tracePt t="606180" x="5572125" y="2143125"/>
          <p14:tracePt t="606197" x="5572125" y="2152650"/>
          <p14:tracePt t="606213" x="5572125" y="2170113"/>
          <p14:tracePt t="606230" x="5581650" y="2179638"/>
          <p14:tracePt t="606247" x="5608638" y="2197100"/>
          <p14:tracePt t="606263" x="5616575" y="2206625"/>
          <p14:tracePt t="606280" x="5635625" y="2224088"/>
          <p14:tracePt t="606297" x="5643563" y="2232025"/>
          <p14:tracePt t="606314" x="5661025" y="2232025"/>
          <p14:tracePt t="606330" x="5670550" y="2241550"/>
          <p14:tracePt t="606346" x="5688013" y="2251075"/>
          <p14:tracePt t="606364" x="5715000" y="2268538"/>
          <p14:tracePt t="606380" x="5778500" y="2286000"/>
          <p14:tracePt t="606397" x="5795963" y="2295525"/>
          <p14:tracePt t="606413" x="5803900" y="2303463"/>
          <p14:tracePt t="606430" x="5813425" y="2303463"/>
          <p14:tracePt t="606447" x="5822950" y="2312988"/>
          <p14:tracePt t="606463" x="5840413" y="2322513"/>
          <p14:tracePt t="606480" x="5849938" y="2322513"/>
          <p14:tracePt t="606496" x="5867400" y="2330450"/>
          <p14:tracePt t="606514" x="5902325" y="2339975"/>
          <p14:tracePt t="606530" x="5929313" y="2349500"/>
          <p14:tracePt t="606547" x="5956300" y="2357438"/>
          <p14:tracePt t="606563" x="5983288" y="2357438"/>
          <p14:tracePt t="606580" x="6000750" y="2357438"/>
          <p14:tracePt t="606597" x="6018213" y="2357438"/>
          <p14:tracePt t="606613" x="6037263" y="2349500"/>
          <p14:tracePt t="606746" x="6037263" y="2339975"/>
          <p14:tracePt t="606780" x="6018213" y="2330450"/>
          <p14:tracePt t="606797" x="6000750" y="2322513"/>
          <p14:tracePt t="606813" x="5992813" y="2312988"/>
          <p14:tracePt t="606830" x="5965825" y="2312988"/>
          <p14:tracePt t="606847" x="5946775" y="2312988"/>
          <p14:tracePt t="606863" x="5929313" y="2303463"/>
          <p14:tracePt t="606896" x="5921375" y="2303463"/>
          <p14:tracePt t="606913" x="5911850" y="2303463"/>
          <p14:tracePt t="606946" x="5902325" y="2303463"/>
          <p14:tracePt t="606964" x="5884863" y="2303463"/>
          <p14:tracePt t="606980" x="5875338" y="2303463"/>
          <p14:tracePt t="606997" x="5867400" y="2303463"/>
          <p14:tracePt t="607096" x="5849938" y="2303463"/>
          <p14:tracePt t="607113" x="5840413" y="2303463"/>
          <p14:tracePt t="607130" x="5830888" y="2303463"/>
          <p14:tracePt t="607163" x="5822950" y="2303463"/>
          <p14:tracePt t="607180" x="5803900" y="2303463"/>
          <p14:tracePt t="607197" x="5778500" y="2303463"/>
          <p14:tracePt t="607213" x="5751513" y="2295525"/>
          <p14:tracePt t="607396" x="5778500" y="2295525"/>
          <p14:tracePt t="607413" x="5813425" y="2295525"/>
          <p14:tracePt t="607663" x="5822950" y="2295525"/>
          <p14:tracePt t="607680" x="5840413" y="2303463"/>
          <p14:tracePt t="607696" x="5849938" y="2303463"/>
          <p14:tracePt t="607713" x="5867400" y="2303463"/>
          <p14:tracePt t="607763" x="5875338" y="2303463"/>
          <p14:tracePt t="607780" x="5884863" y="2312988"/>
          <p14:tracePt t="607797" x="5902325" y="2312988"/>
          <p14:tracePt t="607813" x="5929313" y="2322513"/>
          <p14:tracePt t="607830" x="5946775" y="2322513"/>
          <p14:tracePt t="607847" x="5956300" y="2322513"/>
          <p14:tracePt t="607863" x="5965825" y="2322513"/>
          <p14:tracePt t="607930" x="5973763" y="2322513"/>
          <p14:tracePt t="607946" x="5983288" y="2322513"/>
          <p14:tracePt t="607980" x="5992813" y="2322513"/>
          <p14:tracePt t="607997" x="6000750" y="2322513"/>
          <p14:tracePt t="608013" x="6018213" y="2322513"/>
          <p14:tracePt t="608030" x="6037263" y="2322513"/>
          <p14:tracePt t="608047" x="6064250" y="2322513"/>
          <p14:tracePt t="608063" x="6081713" y="2312988"/>
          <p14:tracePt t="608080" x="6099175" y="2303463"/>
          <p14:tracePt t="608096" x="6108700" y="2295525"/>
          <p14:tracePt t="608113" x="6126163" y="2295525"/>
          <p14:tracePt t="608130" x="6135688" y="2295525"/>
          <p14:tracePt t="608146" x="6153150" y="2295525"/>
          <p14:tracePt t="608164" x="6161088" y="2295525"/>
          <p14:tracePt t="608180" x="6170613" y="2295525"/>
          <p14:tracePt t="608197" x="6188075" y="2295525"/>
          <p14:tracePt t="608213" x="6207125" y="2286000"/>
          <p14:tracePt t="608230" x="6215063" y="2278063"/>
          <p14:tracePt t="608246" x="6232525" y="2278063"/>
          <p14:tracePt t="608263" x="6242050" y="2278063"/>
          <p14:tracePt t="608280" x="6251575" y="2278063"/>
          <p14:tracePt t="608296" x="6278563" y="2278063"/>
          <p14:tracePt t="608313" x="6286500" y="2278063"/>
          <p14:tracePt t="608330" x="6303963" y="2278063"/>
          <p14:tracePt t="608413" x="6313488" y="2278063"/>
          <p14:tracePt t="608430" x="6323013" y="2278063"/>
          <p14:tracePt t="608563" x="6330950" y="2278063"/>
          <p14:tracePt t="608580" x="6340475" y="2278063"/>
          <p14:tracePt t="608597" x="6350000" y="2278063"/>
          <p14:tracePt t="608613" x="6367463" y="2286000"/>
          <p14:tracePt t="608630" x="6375400" y="2295525"/>
          <p14:tracePt t="608647" x="6402388" y="2312988"/>
          <p14:tracePt t="608663" x="6411913" y="2322513"/>
          <p14:tracePt t="608680" x="6429375" y="2339975"/>
          <p14:tracePt t="608697" x="6438900" y="2339975"/>
          <p14:tracePt t="608713" x="6446838" y="2349500"/>
          <p14:tracePt t="608730" x="6456363" y="2357438"/>
          <p14:tracePt t="608747" x="6473825" y="2366963"/>
          <p14:tracePt t="608764" x="6483350" y="2366963"/>
          <p14:tracePt t="608780" x="6500813" y="2374900"/>
          <p14:tracePt t="608797" x="6527800" y="2384425"/>
          <p14:tracePt t="608813" x="6545263" y="2384425"/>
          <p14:tracePt t="608830" x="6554788" y="2384425"/>
          <p14:tracePt t="608847" x="6572250" y="2384425"/>
          <p14:tracePt t="608863" x="6581775" y="2384425"/>
          <p14:tracePt t="608880" x="6589713" y="2384425"/>
          <p14:tracePt t="608946" x="6599238" y="2384425"/>
          <p14:tracePt t="609213" x="6438900" y="2366963"/>
          <p14:tracePt t="609230" x="6197600" y="2366963"/>
          <p14:tracePt t="609247" x="5884863" y="2401888"/>
          <p14:tracePt t="609263" x="5599113" y="2465388"/>
          <p14:tracePt t="609280" x="5207000" y="2446338"/>
          <p14:tracePt t="609296" x="4813300" y="2420938"/>
          <p14:tracePt t="609313" x="4527550" y="2420938"/>
          <p14:tracePt t="609330" x="4108450" y="2384425"/>
          <p14:tracePt t="609347" x="3919538" y="2349500"/>
          <p14:tracePt t="609364" x="3751263" y="2312988"/>
          <p14:tracePt t="609379" x="3679825" y="2312988"/>
          <p14:tracePt t="609397" x="3616325" y="2303463"/>
          <p14:tracePt t="609413" x="3562350" y="2303463"/>
          <p14:tracePt t="609429" x="3536950" y="2303463"/>
          <p14:tracePt t="609429" x="3509963" y="2303463"/>
          <p14:tracePt t="609447" x="3490913" y="2303463"/>
          <p14:tracePt t="609463" x="3473450" y="2303463"/>
          <p14:tracePt t="609480" x="3446463" y="2303463"/>
          <p14:tracePt t="609496" x="3429000" y="2303463"/>
          <p14:tracePt t="609513" x="3411538" y="2312988"/>
          <p14:tracePt t="609530" x="3357563" y="2312988"/>
          <p14:tracePt t="609546" x="3295650" y="2322513"/>
          <p14:tracePt t="609563" x="3224213" y="2339975"/>
          <p14:tracePt t="609580" x="3125788" y="2357438"/>
          <p14:tracePt t="609597" x="2973388" y="2374900"/>
          <p14:tracePt t="609613" x="2857500" y="2401888"/>
          <p14:tracePt t="609629" x="2768600" y="2411413"/>
          <p14:tracePt t="609647" x="2652713" y="2420938"/>
          <p14:tracePt t="609663" x="2571750" y="2428875"/>
          <p14:tracePt t="609679" x="2428875" y="2438400"/>
          <p14:tracePt t="609697" x="2330450" y="2446338"/>
          <p14:tracePt t="609713" x="2259013" y="2438400"/>
          <p14:tracePt t="609730" x="2197100" y="2428875"/>
          <p14:tracePt t="609746" x="2160588" y="2420938"/>
          <p14:tracePt t="609763" x="2125663" y="2420938"/>
          <p14:tracePt t="609780" x="2081213" y="2401888"/>
          <p14:tracePt t="609796" x="2027238" y="2393950"/>
          <p14:tracePt t="609813" x="1990725" y="2384425"/>
          <p14:tracePt t="609829" x="1938338" y="2384425"/>
          <p14:tracePt t="609847" x="1919288" y="2384425"/>
          <p14:tracePt t="609913" x="1928813" y="2393950"/>
          <p14:tracePt t="609930" x="1982788" y="2482850"/>
          <p14:tracePt t="609947" x="2071688" y="2635250"/>
          <p14:tracePt t="609963" x="2187575" y="2911475"/>
          <p14:tracePt t="609980" x="2276475" y="3135313"/>
          <p14:tracePt t="609996" x="2357438" y="3384550"/>
          <p14:tracePt t="610013" x="2465388" y="3608388"/>
          <p14:tracePt t="610029" x="2544763" y="3813175"/>
          <p14:tracePt t="610046" x="2616200" y="4037013"/>
          <p14:tracePt t="610063" x="2643188" y="4179888"/>
          <p14:tracePt t="610079" x="2660650" y="4278313"/>
          <p14:tracePt t="610113" x="2660650" y="4286250"/>
          <p14:tracePt t="610246" x="2660650" y="4305300"/>
          <p14:tracePt t="610263" x="2652713" y="4340225"/>
          <p14:tracePt t="610279" x="2652713" y="4357688"/>
          <p14:tracePt t="610297" x="2652713" y="4376738"/>
          <p14:tracePt t="610313" x="2652713" y="4421188"/>
          <p14:tracePt t="610330" x="2732088" y="4554538"/>
          <p14:tracePt t="610346" x="2919413" y="4759325"/>
          <p14:tracePt t="610363" x="2990850" y="4840288"/>
          <p14:tracePt t="610380" x="3071813" y="4911725"/>
          <p14:tracePt t="610396" x="3125788" y="4956175"/>
          <p14:tracePt t="610413" x="3187700" y="4992688"/>
          <p14:tracePt t="610429" x="3259138" y="5027613"/>
          <p14:tracePt t="610446" x="3330575" y="5045075"/>
          <p14:tracePt t="610463" x="3384550" y="5054600"/>
          <p14:tracePt t="610479" x="3429000" y="5054600"/>
          <p14:tracePt t="610496" x="3473450" y="5045075"/>
          <p14:tracePt t="610513" x="3490913" y="5037138"/>
          <p14:tracePt t="610529" x="3527425" y="5037138"/>
          <p14:tracePt t="610546" x="3598863" y="5064125"/>
          <p14:tracePt t="610567" x="3625850" y="5072063"/>
          <p14:tracePt t="610580" x="3670300" y="5091113"/>
          <p14:tracePt t="610596" x="3705225" y="5108575"/>
          <p14:tracePt t="610613" x="3714750" y="5116513"/>
          <p14:tracePt t="610629" x="3724275" y="5126038"/>
          <p14:tracePt t="610796" x="3724275" y="5116513"/>
          <p14:tracePt t="610829" x="3714750" y="5116513"/>
          <p14:tracePt t="610846" x="3687763" y="5099050"/>
          <p14:tracePt t="610863" x="3608388" y="5000625"/>
          <p14:tracePt t="610879" x="3517900" y="4894263"/>
          <p14:tracePt t="610897" x="3465513" y="4840288"/>
          <p14:tracePt t="610913" x="3375025" y="4768850"/>
          <p14:tracePt t="610929" x="3251200" y="4679950"/>
          <p14:tracePt t="610946" x="3197225" y="4635500"/>
          <p14:tracePt t="610963" x="3179763" y="4625975"/>
          <p14:tracePt t="610980" x="3170238" y="4608513"/>
          <p14:tracePt t="610996" x="3125788" y="4598988"/>
          <p14:tracePt t="610996" x="3125788" y="4591050"/>
          <p14:tracePt t="611013" x="3108325" y="4581525"/>
          <p14:tracePt t="611030" x="3098800" y="4572000"/>
          <p14:tracePt t="611046" x="3089275" y="4572000"/>
          <p14:tracePt t="611096" x="3089275" y="4564063"/>
          <p14:tracePt t="611129" x="3081338" y="4554538"/>
          <p14:tracePt t="611146" x="3036888" y="4527550"/>
          <p14:tracePt t="611163" x="3027363" y="4519613"/>
          <p14:tracePt t="611196" x="3017838" y="4519613"/>
          <p14:tracePt t="611513" x="2965450" y="4643438"/>
          <p14:tracePt t="611529" x="2911475" y="4778375"/>
          <p14:tracePt t="611546" x="2894013" y="4849813"/>
          <p14:tracePt t="611563" x="2874963" y="4894263"/>
          <p14:tracePt t="611580" x="2867025" y="4938713"/>
          <p14:tracePt t="611596" x="2867025" y="4965700"/>
          <p14:tracePt t="611613" x="2884488" y="5037138"/>
          <p14:tracePt t="611629" x="2938463" y="5126038"/>
          <p14:tracePt t="611646" x="2965450" y="5207000"/>
          <p14:tracePt t="611663" x="2973388" y="5233988"/>
          <p14:tracePt t="611679" x="2973388" y="5241925"/>
          <p14:tracePt t="612012" x="2982913" y="5233988"/>
          <p14:tracePt t="612030" x="2973388" y="5091113"/>
          <p14:tracePt t="612046" x="2795588" y="4643438"/>
          <p14:tracePt t="612063" x="2571750" y="4152900"/>
          <p14:tracePt t="612079" x="2374900" y="3581400"/>
          <p14:tracePt t="612096" x="2232025" y="3160713"/>
          <p14:tracePt t="612112" x="2187575" y="3036888"/>
          <p14:tracePt t="612129" x="2179638" y="2973388"/>
          <p14:tracePt t="612146" x="2160588" y="2911475"/>
          <p14:tracePt t="612163" x="2143125" y="2884488"/>
          <p14:tracePt t="612180" x="2133600" y="2867025"/>
          <p14:tracePt t="612196" x="2125663" y="2849563"/>
          <p14:tracePt t="612213" x="2116138" y="2849563"/>
          <p14:tracePt t="612229" x="2116138" y="2840038"/>
          <p14:tracePt t="612312" x="2108200" y="2822575"/>
          <p14:tracePt t="612329" x="2098675" y="2795588"/>
          <p14:tracePt t="612346" x="2089150" y="2778125"/>
          <p14:tracePt t="612363" x="2071688" y="2751138"/>
          <p14:tracePt t="612380" x="2062163" y="2706688"/>
          <p14:tracePt t="612396" x="2054225" y="2687638"/>
          <p14:tracePt t="612412" x="2036763" y="2660650"/>
          <p14:tracePt t="612429" x="1990725" y="2625725"/>
          <p14:tracePt t="612446" x="1965325" y="2608263"/>
          <p14:tracePt t="612463" x="1946275" y="2589213"/>
          <p14:tracePt t="612479" x="1938338" y="2581275"/>
          <p14:tracePt t="612497" x="1919288" y="2563813"/>
          <p14:tracePt t="612512" x="1919288" y="2554288"/>
          <p14:tracePt t="612529" x="1901825" y="2544763"/>
          <p14:tracePt t="612529" x="1901825" y="2536825"/>
          <p14:tracePt t="612546" x="1884363" y="2527300"/>
          <p14:tracePt t="612563" x="1874838" y="2527300"/>
          <p14:tracePt t="612579" x="1874838" y="2517775"/>
          <p14:tracePt t="612679" x="1866900" y="2517775"/>
          <p14:tracePt t="612746" x="1866900" y="2509838"/>
          <p14:tracePt t="61387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58411" y="4409088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71297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68640" y="3657600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51679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69032" y="4409086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51679" y="4409087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34325" y="4404008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51678" y="4414167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96423"/>
            <a:ext cx="8228012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Holes and electrons diffuse into the n-type and p-type semiconductors correspondently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 diffusion process creates the balancing field (E</a:t>
            </a:r>
            <a:r>
              <a:rPr lang="en-US" sz="1800" dirty="0" smtClean="0"/>
              <a:t>d</a:t>
            </a:r>
            <a:r>
              <a:rPr lang="en-US" dirty="0" smtClean="0"/>
              <a:t>) that prevents deeper diffusion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99083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 bwMode="auto">
          <a:xfrm flipH="1" flipV="1">
            <a:off x="2818437" y="3055620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>
            <a:stCxn id="12" idx="0"/>
          </p:cNvCxnSpPr>
          <p:nvPr/>
        </p:nvCxnSpPr>
        <p:spPr bwMode="auto">
          <a:xfrm flipV="1">
            <a:off x="4421095" y="3124200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>
            <a:stCxn id="11" idx="0"/>
          </p:cNvCxnSpPr>
          <p:nvPr/>
        </p:nvCxnSpPr>
        <p:spPr bwMode="auto">
          <a:xfrm flipH="1" flipV="1">
            <a:off x="6001476" y="3124200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>
            <a:stCxn id="4" idx="2"/>
          </p:cNvCxnSpPr>
          <p:nvPr/>
        </p:nvCxnSpPr>
        <p:spPr bwMode="auto">
          <a:xfrm>
            <a:off x="4411182" y="5682301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393385" y="2659380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2722" y="2659380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2177" y="2659380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469740" y="4623240"/>
            <a:ext cx="1051287" cy="367431"/>
            <a:chOff x="5469740" y="4623240"/>
            <a:chExt cx="1051287" cy="367431"/>
          </a:xfrm>
        </p:grpSpPr>
        <p:sp>
          <p:nvSpPr>
            <p:cNvPr id="42" name="Oval 41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84041" y="4679120"/>
            <a:ext cx="1425552" cy="513836"/>
            <a:chOff x="5284041" y="4679120"/>
            <a:chExt cx="1425552" cy="513836"/>
          </a:xfrm>
        </p:grpSpPr>
        <p:sp>
          <p:nvSpPr>
            <p:cNvPr id="48" name="Oval 47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16" name="Straight Arrow Connector 15"/>
          <p:cNvCxnSpPr>
            <a:stCxn id="34" idx="2"/>
          </p:cNvCxnSpPr>
          <p:nvPr/>
        </p:nvCxnSpPr>
        <p:spPr bwMode="auto">
          <a:xfrm>
            <a:off x="6001476" y="4805943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5212080" y="4589735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6385891" y="4584654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4954992" y="4518068"/>
            <a:ext cx="2106502" cy="965920"/>
            <a:chOff x="4954992" y="4518068"/>
            <a:chExt cx="2106502" cy="965920"/>
          </a:xfrm>
        </p:grpSpPr>
        <p:sp>
          <p:nvSpPr>
            <p:cNvPr id="30" name="TextBox 29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2078835" y="4416490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261482" y="4416491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444128" y="4411412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261481" y="4421571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279543" y="4630644"/>
            <a:ext cx="1051287" cy="367431"/>
            <a:chOff x="5469740" y="4623240"/>
            <a:chExt cx="1051287" cy="367431"/>
          </a:xfrm>
        </p:grpSpPr>
        <p:sp>
          <p:nvSpPr>
            <p:cNvPr id="67" name="Oval 66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93844" y="4686524"/>
            <a:ext cx="1425552" cy="513836"/>
            <a:chOff x="5284041" y="4679120"/>
            <a:chExt cx="1425552" cy="513836"/>
          </a:xfrm>
        </p:grpSpPr>
        <p:sp>
          <p:nvSpPr>
            <p:cNvPr id="72" name="Oval 71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78" name="Straight Arrow Connector 77"/>
          <p:cNvCxnSpPr>
            <a:stCxn id="64" idx="2"/>
          </p:cNvCxnSpPr>
          <p:nvPr/>
        </p:nvCxnSpPr>
        <p:spPr bwMode="auto">
          <a:xfrm>
            <a:off x="2811279" y="4813347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 flipV="1">
            <a:off x="2021883" y="4597139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3195694" y="4592058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1764795" y="4525472"/>
            <a:ext cx="2106502" cy="965920"/>
            <a:chOff x="4954992" y="4518068"/>
            <a:chExt cx="2106502" cy="965920"/>
          </a:xfrm>
        </p:grpSpPr>
        <p:sp>
          <p:nvSpPr>
            <p:cNvPr id="82" name="TextBox 81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58411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24201" y="3946099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5" name="Audio 8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360142"/>
      </p:ext>
    </p:extLst>
  </p:cSld>
  <p:clrMapOvr>
    <a:masterClrMapping/>
  </p:clrMapOvr>
  <p:transition advTm="3536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3" dur="1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  <p:bldLst>
      <p:bldP spid="41" grpId="0" animBg="1"/>
      <p:bldP spid="60" grpId="0" animBg="1"/>
      <p:bldP spid="60" grpId="1" animBg="1"/>
      <p:bldP spid="62" grpId="0" animBg="1"/>
      <p:bldP spid="65" grpId="0" animBg="1"/>
      <p:bldP spid="6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36924" x="5572125" y="4510088"/>
          <p14:tracePt t="37091" x="5554663" y="4510088"/>
          <p14:tracePt t="37098" x="5545138" y="4500563"/>
          <p14:tracePt t="37106" x="5537200" y="4492625"/>
          <p14:tracePt t="37114" x="5518150" y="4473575"/>
          <p14:tracePt t="37417" x="5518150" y="4492625"/>
          <p14:tracePt t="37426" x="5518150" y="4510088"/>
          <p14:tracePt t="37442" x="5527675" y="4519613"/>
          <p14:tracePt t="37453" x="5527675" y="4527550"/>
          <p14:tracePt t="37463" x="5537200" y="4537075"/>
          <p14:tracePt t="37464" x="5537200" y="4545013"/>
          <p14:tracePt t="37480" x="5537200" y="4564063"/>
          <p14:tracePt t="37520" x="5537200" y="4572000"/>
          <p14:tracePt t="37521" x="5537200" y="4581525"/>
          <p14:tracePt t="37529" x="5545138" y="4581525"/>
          <p14:tracePt t="37546" x="5545138" y="4598988"/>
          <p14:tracePt t="37563" x="5545138" y="4608513"/>
          <p14:tracePt t="37607" x="5545138" y="4616450"/>
          <p14:tracePt t="37619" x="5545138" y="4625975"/>
          <p14:tracePt t="37620" x="5545138" y="4635500"/>
          <p14:tracePt t="37629" x="5564188" y="4652963"/>
          <p14:tracePt t="37646" x="5564188" y="4670425"/>
          <p14:tracePt t="37663" x="5564188" y="4679950"/>
          <p14:tracePt t="37679" x="5564188" y="4706938"/>
          <p14:tracePt t="37696" x="5572125" y="4714875"/>
          <p14:tracePt t="37713" x="5572125" y="4733925"/>
          <p14:tracePt t="37730" x="5572125" y="4741863"/>
          <p14:tracePt t="37746" x="5572125" y="4759325"/>
          <p14:tracePt t="37763" x="5572125" y="4778375"/>
          <p14:tracePt t="37802" x="5572125" y="4786313"/>
          <p14:tracePt t="37804" x="5572125" y="4795838"/>
          <p14:tracePt t="37813" x="5572125" y="4805363"/>
          <p14:tracePt t="37829" x="5564188" y="4813300"/>
          <p14:tracePt t="37846" x="5564188" y="4830763"/>
          <p14:tracePt t="37864" x="5554663" y="4849813"/>
          <p14:tracePt t="37879" x="5545138" y="4876800"/>
          <p14:tracePt t="37897" x="5545138" y="4884738"/>
          <p14:tracePt t="37913" x="5545138" y="4902200"/>
          <p14:tracePt t="37998" x="5545138" y="4911725"/>
          <p14:tracePt t="38006" x="5554663" y="4921250"/>
          <p14:tracePt t="38022" x="5564188" y="4921250"/>
          <p14:tracePt t="38031" x="5564188" y="4929188"/>
          <p14:tracePt t="38032" x="5581650" y="4929188"/>
          <p14:tracePt t="38047" x="5589588" y="4948238"/>
          <p14:tracePt t="38063" x="5608638" y="4956175"/>
          <p14:tracePt t="38080" x="5616575" y="4956175"/>
          <p14:tracePt t="38097" x="5635625" y="4965700"/>
          <p14:tracePt t="38113" x="5670550" y="4965700"/>
          <p14:tracePt t="38129" x="5724525" y="4973638"/>
          <p14:tracePt t="38147" x="5768975" y="4973638"/>
          <p14:tracePt t="38163" x="5830888" y="4973638"/>
          <p14:tracePt t="38180" x="5884863" y="4973638"/>
          <p14:tracePt t="38196" x="5929313" y="4973638"/>
          <p14:tracePt t="38214" x="5938838" y="4965700"/>
          <p14:tracePt t="38249" x="5946775" y="4965700"/>
          <p14:tracePt t="38265" x="5956300" y="4965700"/>
          <p14:tracePt t="38266" x="5965825" y="4965700"/>
          <p14:tracePt t="38279" x="5983288" y="4965700"/>
          <p14:tracePt t="38297" x="5992813" y="4956175"/>
          <p14:tracePt t="38313" x="6010275" y="4956175"/>
          <p14:tracePt t="38329" x="6018213" y="4948238"/>
          <p14:tracePt t="38346" x="6037263" y="4948238"/>
          <p14:tracePt t="38363" x="6054725" y="4948238"/>
          <p14:tracePt t="38380" x="6072188" y="4948238"/>
          <p14:tracePt t="38396" x="6108700" y="4948238"/>
          <p14:tracePt t="38414" x="6143625" y="4956175"/>
          <p14:tracePt t="38429" x="6180138" y="4965700"/>
          <p14:tracePt t="38446" x="6224588" y="4973638"/>
          <p14:tracePt t="38463" x="6278563" y="4983163"/>
          <p14:tracePt t="38479" x="6313488" y="4983163"/>
          <p14:tracePt t="38496" x="6340475" y="4992688"/>
          <p14:tracePt t="38513" x="6367463" y="4992688"/>
          <p14:tracePt t="38529" x="6384925" y="5000625"/>
          <p14:tracePt t="38547" x="6402388" y="5000625"/>
          <p14:tracePt t="38584" x="6411913" y="5000625"/>
          <p14:tracePt t="38585" x="6421438" y="5000625"/>
          <p14:tracePt t="38596" x="6429375" y="5000625"/>
          <p14:tracePt t="38613" x="6446838" y="5000625"/>
          <p14:tracePt t="38630" x="6456363" y="5000625"/>
          <p14:tracePt t="38646" x="6473825" y="5000625"/>
          <p14:tracePt t="38663" x="6492875" y="4992688"/>
          <p14:tracePt t="38680" x="6500813" y="4973638"/>
          <p14:tracePt t="38696" x="6518275" y="4956175"/>
          <p14:tracePt t="38713" x="6545263" y="4929188"/>
          <p14:tracePt t="38730" x="6554788" y="4902200"/>
          <p14:tracePt t="38747" x="6564313" y="4876800"/>
          <p14:tracePt t="38763" x="6572250" y="4840288"/>
          <p14:tracePt t="38779" x="6581775" y="4813300"/>
          <p14:tracePt t="38797" x="6581775" y="4795838"/>
          <p14:tracePt t="38813" x="6581775" y="4786313"/>
          <p14:tracePt t="38830" x="6581775" y="4778375"/>
          <p14:tracePt t="38846" x="6572250" y="4759325"/>
          <p14:tracePt t="38863" x="6564313" y="4751388"/>
          <p14:tracePt t="38879" x="6564313" y="4733925"/>
          <p14:tracePt t="38897" x="6554788" y="4724400"/>
          <p14:tracePt t="38913" x="6545263" y="4706938"/>
          <p14:tracePt t="38929" x="6537325" y="4687888"/>
          <p14:tracePt t="38947" x="6527800" y="4679950"/>
          <p14:tracePt t="38963" x="6518275" y="4662488"/>
          <p14:tracePt t="38980" x="6510338" y="4652963"/>
          <p14:tracePt t="38996" x="6500813" y="4625975"/>
          <p14:tracePt t="39013" x="6483350" y="4581525"/>
          <p14:tracePt t="39030" x="6465888" y="4545013"/>
          <p14:tracePt t="39046" x="6456363" y="4519613"/>
          <p14:tracePt t="39063" x="6456363" y="4510088"/>
          <p14:tracePt t="39102" x="6456363" y="4500563"/>
          <p14:tracePt t="39104" x="6456363" y="4492625"/>
          <p14:tracePt t="39113" x="6446838" y="4483100"/>
          <p14:tracePt t="39129" x="6446838" y="4473575"/>
          <p14:tracePt t="39266" x="6446838" y="4465638"/>
          <p14:tracePt t="39292" x="6446838" y="4456113"/>
          <p14:tracePt t="39304" x="6456363" y="4448175"/>
          <p14:tracePt t="39312" x="6465888" y="4438650"/>
          <p14:tracePt t="39314" x="6473825" y="4429125"/>
          <p14:tracePt t="39329" x="6492875" y="4411663"/>
          <p14:tracePt t="39610" x="6492875" y="4421188"/>
          <p14:tracePt t="39623" x="6492875" y="4429125"/>
          <p14:tracePt t="39636" x="6492875" y="4438650"/>
          <p14:tracePt t="39646" x="6492875" y="4448175"/>
          <p14:tracePt t="39648" x="6492875" y="4456113"/>
          <p14:tracePt t="39664" x="6492875" y="4473575"/>
          <p14:tracePt t="39681" x="6492875" y="4483100"/>
          <p14:tracePt t="39696" x="6492875" y="4500563"/>
          <p14:tracePt t="39713" x="6492875" y="4519613"/>
          <p14:tracePt t="39729" x="6492875" y="4527550"/>
          <p14:tracePt t="39746" x="6492875" y="4554538"/>
          <p14:tracePt t="39763" x="6492875" y="4564063"/>
          <p14:tracePt t="39779" x="6492875" y="4572000"/>
          <p14:tracePt t="39796" x="6492875" y="4591050"/>
          <p14:tracePt t="39813" x="6492875" y="4598988"/>
          <p14:tracePt t="39830" x="6492875" y="4608513"/>
          <p14:tracePt t="39846" x="6492875" y="4635500"/>
          <p14:tracePt t="39862" x="6492875" y="4652963"/>
          <p14:tracePt t="39880" x="6483350" y="4652963"/>
          <p14:tracePt t="39896" x="6483350" y="4662488"/>
          <p14:tracePt t="39913" x="6483350" y="4670425"/>
          <p14:tracePt t="39929" x="6483350" y="4697413"/>
          <p14:tracePt t="39947" x="6483350" y="4706938"/>
          <p14:tracePt t="39963" x="6483350" y="4724400"/>
          <p14:tracePt t="39979" x="6473825" y="4724400"/>
          <p14:tracePt t="39996" x="6473825" y="4741863"/>
          <p14:tracePt t="40034" x="6473825" y="4751388"/>
          <p14:tracePt t="40035" x="6473825" y="4759325"/>
          <p14:tracePt t="40046" x="6456363" y="4768850"/>
          <p14:tracePt t="40062" x="6446838" y="4786313"/>
          <p14:tracePt t="40080" x="6446838" y="4795838"/>
          <p14:tracePt t="40096" x="6429375" y="4813300"/>
          <p14:tracePt t="40113" x="6421438" y="4822825"/>
          <p14:tracePt t="40129" x="6421438" y="4830763"/>
          <p14:tracePt t="40146" x="6411913" y="4840288"/>
          <p14:tracePt t="40162" x="6402388" y="4840288"/>
          <p14:tracePt t="40180" x="6384925" y="4849813"/>
          <p14:tracePt t="40197" x="6375400" y="4857750"/>
          <p14:tracePt t="40213" x="6367463" y="4857750"/>
          <p14:tracePt t="40230" x="6357938" y="4867275"/>
          <p14:tracePt t="40246" x="6350000" y="4867275"/>
          <p14:tracePt t="40263" x="6340475" y="4867275"/>
          <p14:tracePt t="40279" x="6330950" y="4867275"/>
          <p14:tracePt t="40296" x="6323013" y="4867275"/>
          <p14:tracePt t="40313" x="6313488" y="4867275"/>
          <p14:tracePt t="40329" x="6296025" y="4876800"/>
          <p14:tracePt t="40347" x="6278563" y="4876800"/>
          <p14:tracePt t="40362" x="6269038" y="4876800"/>
          <p14:tracePt t="40379" x="6259513" y="4876800"/>
          <p14:tracePt t="40396" x="6232525" y="4876800"/>
          <p14:tracePt t="40412" x="6215063" y="4876800"/>
          <p14:tracePt t="40430" x="6197600" y="4876800"/>
          <p14:tracePt t="40446" x="6161088" y="4867275"/>
          <p14:tracePt t="40463" x="6143625" y="4849813"/>
          <p14:tracePt t="40479" x="6072188" y="4822825"/>
          <p14:tracePt t="40496" x="6018213" y="4805363"/>
          <p14:tracePt t="40513" x="5965825" y="4795838"/>
          <p14:tracePt t="40529" x="5929313" y="4786313"/>
          <p14:tracePt t="40546" x="5894388" y="4778375"/>
          <p14:tracePt t="40563" x="5875338" y="4768850"/>
          <p14:tracePt t="40579" x="5867400" y="4768850"/>
          <p14:tracePt t="40579" x="5857875" y="4759325"/>
          <p14:tracePt t="40596" x="5840413" y="4759325"/>
          <p14:tracePt t="40612" x="5830888" y="4759325"/>
          <p14:tracePt t="40629" x="5822950" y="4759325"/>
          <p14:tracePt t="40646" x="5803900" y="4751388"/>
          <p14:tracePt t="40662" x="5795963" y="4751388"/>
          <p14:tracePt t="40680" x="5778500" y="4741863"/>
          <p14:tracePt t="40696" x="5768975" y="4741863"/>
          <p14:tracePt t="40712" x="5751513" y="4741863"/>
          <p14:tracePt t="40747" x="5741988" y="4741863"/>
          <p14:tracePt t="40808" x="5732463" y="4741863"/>
          <p14:tracePt t="40816" x="5724525" y="4751388"/>
          <p14:tracePt t="40840" x="5715000" y="4751388"/>
          <p14:tracePt t="40848" x="5707063" y="4759325"/>
          <p14:tracePt t="40849" x="5697538" y="4768850"/>
          <p14:tracePt t="40862" x="5688013" y="4768850"/>
          <p14:tracePt t="40879" x="5670550" y="4778375"/>
          <p14:tracePt t="40896" x="5661025" y="4786313"/>
          <p14:tracePt t="40912" x="5653088" y="4786313"/>
          <p14:tracePt t="40964" x="5643563" y="4786313"/>
          <p14:tracePt t="40980" x="5635625" y="4786313"/>
          <p14:tracePt t="41012" x="5626100" y="4786313"/>
          <p14:tracePt t="41028" x="5616575" y="4778375"/>
          <p14:tracePt t="41036" x="5608638" y="4778375"/>
          <p14:tracePt t="41046" x="5599113" y="4768850"/>
          <p14:tracePt t="41047" x="5589588" y="4751388"/>
          <p14:tracePt t="41062" x="5572125" y="4733925"/>
          <p14:tracePt t="41080" x="5564188" y="4714875"/>
          <p14:tracePt t="41096" x="5554663" y="4697413"/>
          <p14:tracePt t="41112" x="5554663" y="4687888"/>
          <p14:tracePt t="41130" x="5554663" y="4670425"/>
          <p14:tracePt t="41146" x="5554663" y="4643438"/>
          <p14:tracePt t="41163" x="5554663" y="4635500"/>
          <p14:tracePt t="41179" x="5564188" y="4616450"/>
          <p14:tracePt t="41196" x="5564188" y="4591050"/>
          <p14:tracePt t="41212" x="5564188" y="4554538"/>
          <p14:tracePt t="41229" x="5564188" y="4527550"/>
          <p14:tracePt t="41246" x="5564188" y="4519613"/>
          <p14:tracePt t="41263" x="5572125" y="4510088"/>
          <p14:tracePt t="41280" x="5572125" y="4500563"/>
          <p14:tracePt t="41458" x="5572125" y="4519613"/>
          <p14:tracePt t="41478" x="5572125" y="4527550"/>
          <p14:tracePt t="41479" x="5572125" y="4545013"/>
          <p14:tracePt t="41496" x="5572125" y="4554538"/>
          <p14:tracePt t="41513" x="5572125" y="4572000"/>
          <p14:tracePt t="41529" x="5564188" y="4581525"/>
          <p14:tracePt t="41546" x="5554663" y="4591050"/>
          <p14:tracePt t="41582" x="5554663" y="4598988"/>
          <p14:tracePt t="41596" x="5545138" y="4608513"/>
          <p14:tracePt t="41598" x="5545138" y="4616450"/>
          <p14:tracePt t="41613" x="5545138" y="4643438"/>
          <p14:tracePt t="41629" x="5545138" y="4662488"/>
          <p14:tracePt t="41629" x="5545138" y="4679950"/>
          <p14:tracePt t="41646" x="5545138" y="4697413"/>
          <p14:tracePt t="41662" x="5545138" y="4706938"/>
          <p14:tracePt t="41679" x="5545138" y="4724400"/>
          <p14:tracePt t="41696" x="5545138" y="4733925"/>
          <p14:tracePt t="41712" x="5545138" y="4751388"/>
          <p14:tracePt t="41730" x="5545138" y="4759325"/>
          <p14:tracePt t="41746" x="5545138" y="4778375"/>
          <p14:tracePt t="41763" x="5545138" y="4805363"/>
          <p14:tracePt t="41779" x="5554663" y="4813300"/>
          <p14:tracePt t="41796" x="5564188" y="4830763"/>
          <p14:tracePt t="41813" x="5581650" y="4840288"/>
          <p14:tracePt t="41829" x="5589588" y="4849813"/>
          <p14:tracePt t="41846" x="5599113" y="4857750"/>
          <p14:tracePt t="41862" x="5608638" y="4876800"/>
          <p14:tracePt t="41879" x="5616575" y="4876800"/>
          <p14:tracePt t="41879" x="5626100" y="4884738"/>
          <p14:tracePt t="41896" x="5635625" y="4894263"/>
          <p14:tracePt t="41912" x="5635625" y="4902200"/>
          <p14:tracePt t="41929" x="5643563" y="4902200"/>
          <p14:tracePt t="41946" x="5653088" y="4902200"/>
          <p14:tracePt t="41963" x="5661025" y="4911725"/>
          <p14:tracePt t="41979" x="5680075" y="4921250"/>
          <p14:tracePt t="41996" x="5688013" y="4921250"/>
          <p14:tracePt t="42013" x="5707063" y="4929188"/>
          <p14:tracePt t="42029" x="5741988" y="4929188"/>
          <p14:tracePt t="42047" x="5759450" y="4929188"/>
          <p14:tracePt t="42062" x="5778500" y="4929188"/>
          <p14:tracePt t="42079" x="5822950" y="4921250"/>
          <p14:tracePt t="42096" x="5857875" y="4921250"/>
          <p14:tracePt t="42112" x="5894388" y="4921250"/>
          <p14:tracePt t="42129" x="5929313" y="4921250"/>
          <p14:tracePt t="42146" x="5946775" y="4921250"/>
          <p14:tracePt t="42163" x="5956300" y="4921250"/>
          <p14:tracePt t="42179" x="5983288" y="4921250"/>
          <p14:tracePt t="42196" x="5992813" y="4921250"/>
          <p14:tracePt t="42212" x="6000750" y="4921250"/>
          <p14:tracePt t="42229" x="6027738" y="4921250"/>
          <p14:tracePt t="42246" x="6037263" y="4929188"/>
          <p14:tracePt t="42262" x="6054725" y="4938713"/>
          <p14:tracePt t="42279" x="6081713" y="4956175"/>
          <p14:tracePt t="42296" x="6089650" y="4965700"/>
          <p14:tracePt t="42312" x="6108700" y="4973638"/>
          <p14:tracePt t="42330" x="6116638" y="4983163"/>
          <p14:tracePt t="42346" x="6135688" y="4992688"/>
          <p14:tracePt t="42383" x="6143625" y="4992688"/>
          <p14:tracePt t="42405" x="6153150" y="4992688"/>
          <p14:tracePt t="42428" x="6161088" y="4992688"/>
          <p14:tracePt t="42452" x="6170613" y="5000625"/>
          <p14:tracePt t="42609" x="6180138" y="5000625"/>
          <p14:tracePt t="42625" x="6188075" y="4992688"/>
          <p14:tracePt t="42627" x="6197600" y="4983163"/>
          <p14:tracePt t="42640" x="6207125" y="4973638"/>
          <p14:tracePt t="42665" x="6215063" y="4973638"/>
          <p14:tracePt t="42687" x="6215063" y="4965700"/>
          <p14:tracePt t="42688" x="6215063" y="4956175"/>
          <p14:tracePt t="42696" x="6215063" y="4948238"/>
          <p14:tracePt t="44558" x="6232525" y="4948238"/>
          <p14:tracePt t="44582" x="6242050" y="4948238"/>
          <p14:tracePt t="44590" x="6251575" y="4948238"/>
          <p14:tracePt t="44606" x="6259513" y="4938713"/>
          <p14:tracePt t="44612" x="6269038" y="4938713"/>
          <p14:tracePt t="44614" x="6286500" y="4938713"/>
          <p14:tracePt t="44629" x="6303963" y="4938713"/>
          <p14:tracePt t="44645" x="6313488" y="4938713"/>
          <p14:tracePt t="44662" x="6323013" y="4938713"/>
          <p14:tracePt t="44679" x="6330950" y="4938713"/>
          <p14:tracePt t="44864" x="6323013" y="4938713"/>
          <p14:tracePt t="44872" x="6313488" y="4938713"/>
          <p14:tracePt t="44872" x="6303963" y="4938713"/>
          <p14:tracePt t="44895" x="6296025" y="4938713"/>
          <p14:tracePt t="44903" x="6286500" y="4938713"/>
          <p14:tracePt t="44918" x="6278563" y="4938713"/>
          <p14:tracePt t="44923" x="6269038" y="4938713"/>
          <p14:tracePt t="44929" x="6259513" y="4983163"/>
          <p14:tracePt t="44945" x="6259513" y="5027613"/>
          <p14:tracePt t="44962" x="6259513" y="5091113"/>
          <p14:tracePt t="44979" x="6259513" y="5143500"/>
          <p14:tracePt t="44996" x="6269038" y="5251450"/>
          <p14:tracePt t="45013" x="6286500" y="5305425"/>
          <p14:tracePt t="45029" x="6296025" y="5357813"/>
          <p14:tracePt t="45046" x="6303963" y="5411788"/>
          <p14:tracePt t="45062" x="6313488" y="5473700"/>
          <p14:tracePt t="45079" x="6330950" y="5510213"/>
          <p14:tracePt t="45096" x="6330950" y="5537200"/>
          <p14:tracePt t="45112" x="6330950" y="5546725"/>
          <p14:tracePt t="45129" x="6330950" y="5554663"/>
          <p14:tracePt t="45145" x="6330950" y="5572125"/>
          <p14:tracePt t="45270" x="6323013" y="5554663"/>
          <p14:tracePt t="45278" x="6323013" y="5519738"/>
          <p14:tracePt t="45286" x="6303963" y="5402263"/>
          <p14:tracePt t="45296" x="6278563" y="5259388"/>
          <p14:tracePt t="45312" x="6215063" y="5081588"/>
          <p14:tracePt t="45329" x="6161088" y="4948238"/>
          <p14:tracePt t="45345" x="6143625" y="4894263"/>
          <p14:tracePt t="45362" x="6135688" y="4867275"/>
          <p14:tracePt t="45380" x="6135688" y="4857750"/>
          <p14:tracePt t="45395" x="6135688" y="4840288"/>
          <p14:tracePt t="45576" x="6135688" y="4830763"/>
          <p14:tracePt t="45592" x="6135688" y="4822825"/>
          <p14:tracePt t="45600" x="6135688" y="4813300"/>
          <p14:tracePt t="46100" x="6126163" y="4813300"/>
          <p14:tracePt t="46116" x="6108700" y="4813300"/>
          <p14:tracePt t="46129" x="6099175" y="4813300"/>
          <p14:tracePt t="46131" x="6064250" y="4830763"/>
          <p14:tracePt t="46145" x="6010275" y="4840288"/>
          <p14:tracePt t="46162" x="5929313" y="4840288"/>
          <p14:tracePt t="46179" x="5867400" y="4840288"/>
          <p14:tracePt t="46196" x="5822950" y="4830763"/>
          <p14:tracePt t="46213" x="5786438" y="4822825"/>
          <p14:tracePt t="46229" x="5768975" y="4813300"/>
          <p14:tracePt t="46245" x="5759450" y="4813300"/>
          <p14:tracePt t="46262" x="5751513" y="4813300"/>
          <p14:tracePt t="46297" x="5741988" y="4805363"/>
          <p14:tracePt t="46298" x="5724525" y="4778375"/>
          <p14:tracePt t="46312" x="5707063" y="4751388"/>
          <p14:tracePt t="46329" x="5688013" y="4724400"/>
          <p14:tracePt t="46345" x="5670550" y="4679950"/>
          <p14:tracePt t="46362" x="5653088" y="4643438"/>
          <p14:tracePt t="46379" x="5635625" y="4598988"/>
          <p14:tracePt t="46395" x="5616575" y="4581525"/>
          <p14:tracePt t="46413" x="5608638" y="4564063"/>
          <p14:tracePt t="46429" x="5599113" y="4545013"/>
          <p14:tracePt t="46445" x="5589588" y="4537075"/>
          <p14:tracePt t="46462" x="5581650" y="4527550"/>
          <p14:tracePt t="46478" x="5572125" y="4510088"/>
          <p14:tracePt t="46496" x="5554663" y="4492625"/>
          <p14:tracePt t="46512" x="5545138" y="4483100"/>
          <p14:tracePt t="46529" x="5527675" y="4465638"/>
          <p14:tracePt t="46545" x="5510213" y="4448175"/>
          <p14:tracePt t="46562" x="5500688" y="4429125"/>
          <p14:tracePt t="46579" x="5492750" y="4421188"/>
          <p14:tracePt t="46595" x="5473700" y="4411663"/>
          <p14:tracePt t="46688" x="5465763" y="4402138"/>
          <p14:tracePt t="46718" x="5456238" y="4402138"/>
          <p14:tracePt t="46742" x="5456238" y="4394200"/>
          <p14:tracePt t="46744" x="5446713" y="4394200"/>
          <p14:tracePt t="46782" x="5438775" y="4384675"/>
          <p14:tracePt t="46907" x="5429250" y="4384675"/>
          <p14:tracePt t="46946" x="5421313" y="4384675"/>
          <p14:tracePt t="46978" x="5411788" y="4384675"/>
          <p14:tracePt t="46987" x="5402263" y="4384675"/>
          <p14:tracePt t="47213" x="5394325" y="4384675"/>
          <p14:tracePt t="47267" x="5384800" y="4384675"/>
          <p14:tracePt t="47275" x="5384800" y="4394200"/>
          <p14:tracePt t="47283" x="5384800" y="4402138"/>
          <p14:tracePt t="47299" x="5384800" y="4411663"/>
          <p14:tracePt t="47302" x="5384800" y="4421188"/>
          <p14:tracePt t="47313" x="5384800" y="4429125"/>
          <p14:tracePt t="47330" x="5384800" y="4448175"/>
          <p14:tracePt t="47369" x="5384800" y="4456113"/>
          <p14:tracePt t="47370" x="5384800" y="4465638"/>
          <p14:tracePt t="47379" x="5384800" y="4473575"/>
          <p14:tracePt t="47417" x="5384800" y="4483100"/>
          <p14:tracePt t="47487" x="5384800" y="4492625"/>
          <p14:tracePt t="47501" x="5384800" y="4500563"/>
          <p14:tracePt t="47573" x="5384800" y="4510088"/>
          <p14:tracePt t="47597" x="5384800" y="4519613"/>
          <p14:tracePt t="47676" x="5384800" y="4527550"/>
          <p14:tracePt t="47729" x="5384800" y="4537075"/>
          <p14:tracePt t="47737" x="5375275" y="4537075"/>
          <p14:tracePt t="47777" x="5375275" y="4545013"/>
          <p14:tracePt t="47815" x="5375275" y="4554538"/>
          <p14:tracePt t="47823" x="5375275" y="4564063"/>
          <p14:tracePt t="47838" x="5375275" y="4572000"/>
          <p14:tracePt t="47847" x="5375275" y="4581525"/>
          <p14:tracePt t="47849" x="5375275" y="4591050"/>
          <p14:tracePt t="47885" x="5375275" y="4598988"/>
          <p14:tracePt t="47901" x="5375275" y="4608513"/>
          <p14:tracePt t="47909" x="5375275" y="4616450"/>
          <p14:tracePt t="47932" x="5384800" y="4625975"/>
          <p14:tracePt t="47948" x="5384800" y="4635500"/>
          <p14:tracePt t="47973" x="5384800" y="4643438"/>
          <p14:tracePt t="47982" x="5384800" y="4652963"/>
          <p14:tracePt t="47993" x="5384800" y="4662488"/>
          <p14:tracePt t="48019" x="5384800" y="4670425"/>
          <p14:tracePt t="48020" x="5394325" y="4679950"/>
          <p14:tracePt t="48029" x="5394325" y="4687888"/>
          <p14:tracePt t="48046" x="5394325" y="4706938"/>
          <p14:tracePt t="48063" x="5394325" y="4714875"/>
          <p14:tracePt t="48080" x="5394325" y="4724400"/>
          <p14:tracePt t="48096" x="5394325" y="4741863"/>
          <p14:tracePt t="48113" x="5394325" y="4759325"/>
          <p14:tracePt t="48129" x="5394325" y="4768850"/>
          <p14:tracePt t="48146" x="5384800" y="4778375"/>
          <p14:tracePt t="48163" x="5375275" y="4786313"/>
          <p14:tracePt t="48179" x="5375275" y="4795838"/>
          <p14:tracePt t="48197" x="5375275" y="4805363"/>
          <p14:tracePt t="48213" x="5367338" y="4822825"/>
          <p14:tracePt t="48230" x="5367338" y="4830763"/>
          <p14:tracePt t="48230" x="5367338" y="4840288"/>
          <p14:tracePt t="48247" x="5357813" y="4857750"/>
          <p14:tracePt t="48263" x="5357813" y="4867275"/>
          <p14:tracePt t="48280" x="5357813" y="4876800"/>
          <p14:tracePt t="48296" x="5357813" y="4884738"/>
          <p14:tracePt t="48313" x="5357813" y="4902200"/>
          <p14:tracePt t="48329" x="5349875" y="4902200"/>
          <p14:tracePt t="48346" x="5349875" y="4921250"/>
          <p14:tracePt t="48363" x="5340350" y="4929188"/>
          <p14:tracePt t="48379" x="5340350" y="4938713"/>
          <p14:tracePt t="48396" x="5330825" y="4948238"/>
          <p14:tracePt t="48413" x="5330825" y="4965700"/>
          <p14:tracePt t="48429" x="5330825" y="4973638"/>
          <p14:tracePt t="48446" x="5322888" y="4992688"/>
          <p14:tracePt t="48463" x="5313363" y="5000625"/>
          <p14:tracePt t="48480" x="5313363" y="5010150"/>
          <p14:tracePt t="48496" x="5313363" y="5019675"/>
          <p14:tracePt t="48513" x="5313363" y="5027613"/>
          <p14:tracePt t="48529" x="5313363" y="5037138"/>
          <p14:tracePt t="48546" x="5313363" y="5045075"/>
          <p14:tracePt t="48583" x="5313363" y="5054600"/>
          <p14:tracePt t="48615" x="5313363" y="5064125"/>
          <p14:tracePt t="48629" x="5313363" y="5072063"/>
          <p14:tracePt t="48653" x="5313363" y="5081588"/>
          <p14:tracePt t="48669" x="5322888" y="5091113"/>
          <p14:tracePt t="48732" x="5322888" y="5099050"/>
          <p14:tracePt t="48739" x="5330825" y="5099050"/>
          <p14:tracePt t="48756" x="5340350" y="5108575"/>
          <p14:tracePt t="48763" x="5349875" y="5116513"/>
          <p14:tracePt t="48795" x="5357813" y="5116513"/>
          <p14:tracePt t="48809" x="5367338" y="5116513"/>
          <p14:tracePt t="48817" x="5367338" y="5126038"/>
          <p14:tracePt t="48831" x="5375275" y="5126038"/>
          <p14:tracePt t="48836" x="5384800" y="5135563"/>
          <p14:tracePt t="48846" x="5411788" y="5135563"/>
          <p14:tracePt t="48863" x="5446713" y="5135563"/>
          <p14:tracePt t="48880" x="5465763" y="5135563"/>
          <p14:tracePt t="48896" x="5483225" y="5126038"/>
          <p14:tracePt t="48913" x="5500688" y="5126038"/>
          <p14:tracePt t="48929" x="5518150" y="5126038"/>
          <p14:tracePt t="48946" x="5527675" y="5126038"/>
          <p14:tracePt t="48963" x="5545138" y="5126038"/>
          <p14:tracePt t="48979" x="5554663" y="5126038"/>
          <p14:tracePt t="48997" x="5564188" y="5126038"/>
          <p14:tracePt t="49013" x="5572125" y="5126038"/>
          <p14:tracePt t="49029" x="5581650" y="5126038"/>
          <p14:tracePt t="49046" x="5599113" y="5126038"/>
          <p14:tracePt t="49063" x="5616575" y="5126038"/>
          <p14:tracePt t="49080" x="5635625" y="5126038"/>
          <p14:tracePt t="49096" x="5661025" y="5135563"/>
          <p14:tracePt t="49113" x="5670550" y="5143500"/>
          <p14:tracePt t="49129" x="5688013" y="5143500"/>
          <p14:tracePt t="49146" x="5707063" y="5143500"/>
          <p14:tracePt t="49163" x="5715000" y="5153025"/>
          <p14:tracePt t="49179" x="5724525" y="5153025"/>
          <p14:tracePt t="49197" x="5732463" y="5162550"/>
          <p14:tracePt t="49213" x="5751513" y="5162550"/>
          <p14:tracePt t="49229" x="5768975" y="5170488"/>
          <p14:tracePt t="49246" x="5786438" y="5170488"/>
          <p14:tracePt t="49263" x="5813425" y="5187950"/>
          <p14:tracePt t="49280" x="5822950" y="5187950"/>
          <p14:tracePt t="49296" x="5830888" y="5197475"/>
          <p14:tracePt t="49313" x="5849938" y="5197475"/>
          <p14:tracePt t="49329" x="5857875" y="5197475"/>
          <p14:tracePt t="49346" x="5884863" y="5197475"/>
          <p14:tracePt t="49363" x="5902325" y="5197475"/>
          <p14:tracePt t="49379" x="5929313" y="5197475"/>
          <p14:tracePt t="49379" x="5956300" y="5197475"/>
          <p14:tracePt t="49397" x="5973763" y="5197475"/>
          <p14:tracePt t="49413" x="6018213" y="5197475"/>
          <p14:tracePt t="49429" x="6045200" y="5197475"/>
          <p14:tracePt t="49446" x="6072188" y="5197475"/>
          <p14:tracePt t="49463" x="6089650" y="5197475"/>
          <p14:tracePt t="49480" x="6108700" y="5187950"/>
          <p14:tracePt t="49496" x="6116638" y="5187950"/>
          <p14:tracePt t="49513" x="6135688" y="5180013"/>
          <p14:tracePt t="49529" x="6170613" y="5162550"/>
          <p14:tracePt t="49546" x="6188075" y="5153025"/>
          <p14:tracePt t="49563" x="6232525" y="5143500"/>
          <p14:tracePt t="49579" x="6251575" y="5143500"/>
          <p14:tracePt t="49596" x="6269038" y="5135563"/>
          <p14:tracePt t="49613" x="6286500" y="5135563"/>
          <p14:tracePt t="49629" x="6296025" y="5135563"/>
          <p14:tracePt t="49646" x="6313488" y="5135563"/>
          <p14:tracePt t="49663" x="6330950" y="5135563"/>
          <p14:tracePt t="49680" x="6340475" y="5135563"/>
          <p14:tracePt t="49696" x="6350000" y="5135563"/>
          <p14:tracePt t="49713" x="6357938" y="5135563"/>
          <p14:tracePt t="49730" x="6384925" y="5135563"/>
          <p14:tracePt t="49746" x="6402388" y="5135563"/>
          <p14:tracePt t="49763" x="6411913" y="5135563"/>
          <p14:tracePt t="49779" x="6429375" y="5126038"/>
          <p14:tracePt t="49796" x="6438900" y="5126038"/>
          <p14:tracePt t="49813" x="6446838" y="5126038"/>
          <p14:tracePt t="49829" x="6465888" y="5126038"/>
          <p14:tracePt t="49846" x="6473825" y="5126038"/>
          <p14:tracePt t="49862" x="6483350" y="5126038"/>
          <p14:tracePt t="49880" x="6500813" y="5126038"/>
          <p14:tracePt t="49896" x="6518275" y="5126038"/>
          <p14:tracePt t="49913" x="6537325" y="5126038"/>
          <p14:tracePt t="49930" x="6545263" y="5126038"/>
          <p14:tracePt t="49946" x="6564313" y="5126038"/>
          <p14:tracePt t="49963" x="6581775" y="5126038"/>
          <p14:tracePt t="49979" x="6599238" y="5126038"/>
          <p14:tracePt t="49996" x="6608763" y="5126038"/>
          <p14:tracePt t="50013" x="6626225" y="5126038"/>
          <p14:tracePt t="50029" x="6635750" y="5126038"/>
          <p14:tracePt t="50072" x="6643688" y="5126038"/>
          <p14:tracePt t="50079" x="6653213" y="5126038"/>
          <p14:tracePt t="50081" x="6661150" y="5126038"/>
          <p14:tracePt t="50179" x="6670675" y="5126038"/>
          <p14:tracePt t="50219" x="6680200" y="5126038"/>
          <p14:tracePt t="50235" x="6680200" y="5116513"/>
          <p14:tracePt t="50251" x="6680200" y="5108575"/>
          <p14:tracePt t="50252" x="6680200" y="5099050"/>
          <p14:tracePt t="50262" x="6680200" y="5091113"/>
          <p14:tracePt t="50280" x="6680200" y="5072063"/>
          <p14:tracePt t="50296" x="6670675" y="5027613"/>
          <p14:tracePt t="50313" x="6653213" y="4992688"/>
          <p14:tracePt t="50330" x="6635750" y="4938713"/>
          <p14:tracePt t="50346" x="6635750" y="4921250"/>
          <p14:tracePt t="50363" x="6635750" y="4894263"/>
          <p14:tracePt t="50379" x="6635750" y="4884738"/>
          <p14:tracePt t="50396" x="6635750" y="4867275"/>
          <p14:tracePt t="50413" x="6635750" y="4849813"/>
          <p14:tracePt t="50429" x="6635750" y="4813300"/>
          <p14:tracePt t="50446" x="6635750" y="4786313"/>
          <p14:tracePt t="50462" x="6635750" y="4778375"/>
          <p14:tracePt t="50479" x="6635750" y="4768850"/>
          <p14:tracePt t="50496" x="6635750" y="4751388"/>
          <p14:tracePt t="50533" x="6635750" y="4741863"/>
          <p14:tracePt t="50534" x="6635750" y="4733925"/>
          <p14:tracePt t="50546" x="6643688" y="4714875"/>
          <p14:tracePt t="50564" x="6643688" y="4706938"/>
          <p14:tracePt t="50579" x="6643688" y="4687888"/>
          <p14:tracePt t="50596" x="6643688" y="4679950"/>
          <p14:tracePt t="50613" x="6653213" y="4662488"/>
          <p14:tracePt t="50629" x="6661150" y="4652963"/>
          <p14:tracePt t="50646" x="6670675" y="4625975"/>
          <p14:tracePt t="50662" x="6670675" y="4616450"/>
          <p14:tracePt t="50679" x="6670675" y="4608513"/>
          <p14:tracePt t="50679" x="6680200" y="4598988"/>
          <p14:tracePt t="50697" x="6680200" y="4591050"/>
          <p14:tracePt t="50712" x="6688138" y="4581525"/>
          <p14:tracePt t="50729" x="6697663" y="4572000"/>
          <p14:tracePt t="50746" x="6697663" y="4554538"/>
          <p14:tracePt t="50763" x="6707188" y="4545013"/>
          <p14:tracePt t="50779" x="6724650" y="4537075"/>
          <p14:tracePt t="50815" x="6732588" y="4527550"/>
          <p14:tracePt t="50817" x="6742113" y="4510088"/>
          <p14:tracePt t="50861" x="6742113" y="4500563"/>
          <p14:tracePt t="50877" x="6742113" y="4492625"/>
          <p14:tracePt t="50886" x="6742113" y="4483100"/>
          <p14:tracePt t="50907" x="6742113" y="4473575"/>
          <p14:tracePt t="50919" x="6742113" y="4465638"/>
          <p14:tracePt t="50931" x="6742113" y="4456113"/>
          <p14:tracePt t="50932" x="6742113" y="4448175"/>
          <p14:tracePt t="50946" x="6742113" y="4438650"/>
          <p14:tracePt t="50963" x="6742113" y="4421188"/>
          <p14:tracePt t="51001" x="6742113" y="4411663"/>
          <p14:tracePt t="51152" x="6732588" y="4411663"/>
          <p14:tracePt t="51197" x="6732588" y="4421188"/>
          <p14:tracePt t="51205" x="6724650" y="4429125"/>
          <p14:tracePt t="51221" x="6715125" y="4438650"/>
          <p14:tracePt t="51229" x="6715125" y="4448175"/>
          <p14:tracePt t="51236" x="6715125" y="4456113"/>
          <p14:tracePt t="51246" x="6707188" y="4465638"/>
          <p14:tracePt t="51262" x="6707188" y="4473575"/>
          <p14:tracePt t="51279" x="6707188" y="4492625"/>
          <p14:tracePt t="51296" x="6707188" y="4500563"/>
          <p14:tracePt t="51313" x="6707188" y="4519613"/>
          <p14:tracePt t="51330" x="6697663" y="4527550"/>
          <p14:tracePt t="51346" x="6688138" y="4545013"/>
          <p14:tracePt t="51363" x="6688138" y="4564063"/>
          <p14:tracePt t="51379" x="6680200" y="4572000"/>
          <p14:tracePt t="51396" x="6680200" y="4581525"/>
          <p14:tracePt t="51413" x="6670675" y="4598988"/>
          <p14:tracePt t="51429" x="6653213" y="4635500"/>
          <p14:tracePt t="51446" x="6643688" y="4670425"/>
          <p14:tracePt t="51462" x="6635750" y="4706938"/>
          <p14:tracePt t="51479" x="6616700" y="4733925"/>
          <p14:tracePt t="51496" x="6608763" y="4759325"/>
          <p14:tracePt t="51512" x="6581775" y="4778375"/>
          <p14:tracePt t="51530" x="6572250" y="4786313"/>
          <p14:tracePt t="51546" x="6554788" y="4795838"/>
          <p14:tracePt t="51562" x="6537325" y="4813300"/>
          <p14:tracePt t="51579" x="6518275" y="4822825"/>
          <p14:tracePt t="51596" x="6465888" y="4830763"/>
          <p14:tracePt t="51613" x="6411913" y="4830763"/>
          <p14:tracePt t="51629" x="6375400" y="4830763"/>
          <p14:tracePt t="51646" x="6340475" y="4830763"/>
          <p14:tracePt t="51662" x="6330950" y="4830763"/>
          <p14:tracePt t="51679" x="6313488" y="4830763"/>
          <p14:tracePt t="51696" x="6303963" y="4830763"/>
          <p14:tracePt t="51712" x="6232525" y="4813300"/>
          <p14:tracePt t="51730" x="6180138" y="4795838"/>
          <p14:tracePt t="51746" x="6143625" y="4786313"/>
          <p14:tracePt t="51763" x="6126163" y="4786313"/>
          <p14:tracePt t="51779" x="6108700" y="4768850"/>
          <p14:tracePt t="51796" x="6099175" y="4759325"/>
          <p14:tracePt t="51813" x="6089650" y="4759325"/>
          <p14:tracePt t="51829" x="6081713" y="4759325"/>
          <p14:tracePt t="51871" x="6072188" y="4759325"/>
          <p14:tracePt t="51971" x="6072188" y="4751388"/>
          <p14:tracePt t="52011" x="6072188" y="4741863"/>
          <p14:tracePt t="52113" x="6064250" y="4741863"/>
          <p14:tracePt t="52246" x="6064250" y="4751388"/>
          <p14:tracePt t="52255" x="6064250" y="4768850"/>
          <p14:tracePt t="52263" x="6064250" y="4778375"/>
          <p14:tracePt t="52268" x="6064250" y="4786313"/>
          <p14:tracePt t="52283" x="6064250" y="4805363"/>
          <p14:tracePt t="52296" x="6064250" y="4830763"/>
          <p14:tracePt t="52312" x="6064250" y="4876800"/>
          <p14:tracePt t="52330" x="6064250" y="4929188"/>
          <p14:tracePt t="52346" x="6064250" y="4973638"/>
          <p14:tracePt t="52346" x="6064250" y="5000625"/>
          <p14:tracePt t="52363" x="6045200" y="5064125"/>
          <p14:tracePt t="52379" x="6037263" y="5116513"/>
          <p14:tracePt t="52396" x="6037263" y="5143500"/>
          <p14:tracePt t="52412" x="6037263" y="5162550"/>
          <p14:tracePt t="52429" x="6037263" y="5170488"/>
          <p14:tracePt t="52446" x="6037263" y="5180013"/>
          <p14:tracePt t="53453" x="6045200" y="5180013"/>
          <p14:tracePt t="53466" x="6054725" y="5180013"/>
          <p14:tracePt t="53475" x="6064250" y="5180013"/>
          <p14:tracePt t="53498" x="6072188" y="5180013"/>
          <p14:tracePt t="53506" x="6072188" y="5170488"/>
          <p14:tracePt t="53515" x="6072188" y="5162550"/>
          <p14:tracePt t="53523" x="6072188" y="5153025"/>
          <p14:tracePt t="53529" x="6081713" y="5135563"/>
          <p14:tracePt t="53545" x="6089650" y="5116513"/>
          <p14:tracePt t="53562" x="6089650" y="5108575"/>
          <p14:tracePt t="53579" x="6108700" y="5091113"/>
          <p14:tracePt t="53595" x="6116638" y="5091113"/>
          <p14:tracePt t="53612" x="6116638" y="5072063"/>
          <p14:tracePt t="53629" x="6126163" y="5064125"/>
          <p14:tracePt t="53781" x="6126163" y="5054600"/>
          <p14:tracePt t="53788" x="6126163" y="5045075"/>
          <p14:tracePt t="53835" x="6116638" y="5037138"/>
          <p14:tracePt t="53852" x="6108700" y="5037138"/>
          <p14:tracePt t="53853" x="6099175" y="5027613"/>
          <p14:tracePt t="54696" x="6089650" y="5027613"/>
          <p14:tracePt t="54713" x="6081713" y="5027613"/>
          <p14:tracePt t="54721" x="6072188" y="5027613"/>
          <p14:tracePt t="54737" x="6072188" y="5037138"/>
          <p14:tracePt t="54745" x="6072188" y="5045075"/>
          <p14:tracePt t="54747" x="6064250" y="5054600"/>
          <p14:tracePt t="54762" x="6064250" y="5064125"/>
          <p14:tracePt t="54779" x="6064250" y="5081588"/>
          <p14:tracePt t="54795" x="6064250" y="5091113"/>
          <p14:tracePt t="54812" x="6064250" y="5099050"/>
          <p14:tracePt t="54829" x="6064250" y="5116513"/>
          <p14:tracePt t="54845" x="6054725" y="5126038"/>
          <p14:tracePt t="54862" x="6054725" y="5135563"/>
          <p14:tracePt t="54879" x="6054725" y="5143500"/>
          <p14:tracePt t="54896" x="6037263" y="5153025"/>
          <p14:tracePt t="54912" x="6027738" y="5162550"/>
          <p14:tracePt t="54929" x="6010275" y="5170488"/>
          <p14:tracePt t="54945" x="5992813" y="5180013"/>
          <p14:tracePt t="54962" x="5983288" y="5180013"/>
          <p14:tracePt t="54979" x="5965825" y="5180013"/>
          <p14:tracePt t="54995" x="5956300" y="5180013"/>
          <p14:tracePt t="55013" x="5938838" y="5180013"/>
          <p14:tracePt t="55029" x="5911850" y="5180013"/>
          <p14:tracePt t="55045" x="5875338" y="5170488"/>
          <p14:tracePt t="55062" x="5849938" y="5170488"/>
          <p14:tracePt t="55079" x="5830888" y="5170488"/>
          <p14:tracePt t="55096" x="5813425" y="5170488"/>
          <p14:tracePt t="55112" x="5786438" y="5162550"/>
          <p14:tracePt t="55129" x="5778500" y="5153025"/>
          <p14:tracePt t="55145" x="5759450" y="5143500"/>
          <p14:tracePt t="55162" x="5741988" y="5135563"/>
          <p14:tracePt t="55179" x="5732463" y="5126038"/>
          <p14:tracePt t="55195" x="5707063" y="5116513"/>
          <p14:tracePt t="55213" x="5697538" y="5099050"/>
          <p14:tracePt t="55229" x="5680075" y="5091113"/>
          <p14:tracePt t="55245" x="5661025" y="5081588"/>
          <p14:tracePt t="55262" x="5653088" y="5072063"/>
          <p14:tracePt t="55279" x="5635625" y="5072063"/>
          <p14:tracePt t="55296" x="5616575" y="5072063"/>
          <p14:tracePt t="55312" x="5599113" y="5072063"/>
          <p14:tracePt t="55330" x="5554663" y="5072063"/>
          <p14:tracePt t="55345" x="5518150" y="5064125"/>
          <p14:tracePt t="55362" x="5438775" y="5064125"/>
          <p14:tracePt t="55379" x="5367338" y="5064125"/>
          <p14:tracePt t="55395" x="5303838" y="5072063"/>
          <p14:tracePt t="55413" x="5259388" y="5091113"/>
          <p14:tracePt t="55429" x="5232400" y="5108575"/>
          <p14:tracePt t="55445" x="5224463" y="5108575"/>
          <p14:tracePt t="55462" x="5207000" y="5116513"/>
          <p14:tracePt t="55479" x="5207000" y="5126038"/>
          <p14:tracePt t="55496" x="5207000" y="5135563"/>
          <p14:tracePt t="55512" x="5187950" y="5143500"/>
          <p14:tracePt t="55529" x="5180013" y="5162550"/>
          <p14:tracePt t="55545" x="5170488" y="5170488"/>
          <p14:tracePt t="55562" x="5160963" y="5187950"/>
          <p14:tracePt t="55579" x="5153025" y="5187950"/>
          <p14:tracePt t="55595" x="5153025" y="5197475"/>
          <p14:tracePt t="55612" x="5153025" y="5207000"/>
          <p14:tracePt t="55629" x="5153025" y="5214938"/>
          <p14:tracePt t="55776" x="5153025" y="5224463"/>
          <p14:tracePt t="55793" x="5160963" y="5224463"/>
          <p14:tracePt t="55794" x="5170488" y="5233988"/>
          <p14:tracePt t="55818" x="5180013" y="5233988"/>
          <p14:tracePt t="55820" x="5187950" y="5233988"/>
          <p14:tracePt t="55829" x="5197475" y="5233988"/>
          <p14:tracePt t="55845" x="5214938" y="5233988"/>
          <p14:tracePt t="55863" x="5232400" y="5233988"/>
          <p14:tracePt t="55879" x="5251450" y="5233988"/>
          <p14:tracePt t="55895" x="5268913" y="5233988"/>
          <p14:tracePt t="55912" x="5313363" y="5233988"/>
          <p14:tracePt t="55929" x="5349875" y="5224463"/>
          <p14:tracePt t="55946" x="5375275" y="5207000"/>
          <p14:tracePt t="55962" x="5394325" y="5197475"/>
          <p14:tracePt t="55979" x="5411788" y="5197475"/>
          <p14:tracePt t="55996" x="5421313" y="5197475"/>
          <p14:tracePt t="56012" x="5438775" y="5197475"/>
          <p14:tracePt t="56030" x="5456238" y="5197475"/>
          <p14:tracePt t="56046" x="5465763" y="5197475"/>
          <p14:tracePt t="56062" x="5473700" y="5197475"/>
          <p14:tracePt t="56079" x="5483225" y="5197475"/>
          <p14:tracePt t="56095" x="5492750" y="5197475"/>
          <p14:tracePt t="56095" x="5500688" y="5197475"/>
          <p14:tracePt t="56113" x="5510213" y="5197475"/>
          <p14:tracePt t="56129" x="5527675" y="5197475"/>
          <p14:tracePt t="56146" x="5537200" y="5197475"/>
          <p14:tracePt t="56184" x="5545138" y="5197475"/>
          <p14:tracePt t="56195" x="5554663" y="5197475"/>
          <p14:tracePt t="56197" x="5564188" y="5197475"/>
          <p14:tracePt t="56212" x="5589588" y="5207000"/>
          <p14:tracePt t="56229" x="5599113" y="5207000"/>
          <p14:tracePt t="56245" x="5608638" y="5224463"/>
          <p14:tracePt t="56245" x="5616575" y="5224463"/>
          <p14:tracePt t="56263" x="5635625" y="5233988"/>
          <p14:tracePt t="56279" x="5643563" y="5241925"/>
          <p14:tracePt t="56295" x="5661025" y="5259388"/>
          <p14:tracePt t="56312" x="5697538" y="5268913"/>
          <p14:tracePt t="56329" x="5715000" y="5268913"/>
          <p14:tracePt t="56346" x="5732463" y="5278438"/>
          <p14:tracePt t="56362" x="5759450" y="5278438"/>
          <p14:tracePt t="56379" x="5778500" y="5278438"/>
          <p14:tracePt t="56395" x="5786438" y="5278438"/>
          <p14:tracePt t="56412" x="5803900" y="5278438"/>
          <p14:tracePt t="56429" x="5822950" y="5278438"/>
          <p14:tracePt t="56445" x="5875338" y="5278438"/>
          <p14:tracePt t="56463" x="5911850" y="5286375"/>
          <p14:tracePt t="56479" x="5938838" y="5295900"/>
          <p14:tracePt t="56495" x="5992813" y="5305425"/>
          <p14:tracePt t="56513" x="6010275" y="5305425"/>
          <p14:tracePt t="56529" x="6018213" y="5305425"/>
          <p14:tracePt t="56545" x="6037263" y="5305425"/>
          <p14:tracePt t="56562" x="6045200" y="5305425"/>
          <p14:tracePt t="56579" x="6072188" y="5305425"/>
          <p14:tracePt t="56595" x="6081713" y="5295900"/>
          <p14:tracePt t="56612" x="6099175" y="5286375"/>
          <p14:tracePt t="56629" x="6126163" y="5286375"/>
          <p14:tracePt t="56645" x="6143625" y="5268913"/>
          <p14:tracePt t="56662" x="6153150" y="5268913"/>
          <p14:tracePt t="56679" x="6170613" y="5268913"/>
          <p14:tracePt t="56695" x="6180138" y="5259388"/>
          <p14:tracePt t="56712" x="6207125" y="5251450"/>
          <p14:tracePt t="56728" x="6215063" y="5251450"/>
          <p14:tracePt t="56745" x="6232525" y="5241925"/>
          <p14:tracePt t="56762" x="6259513" y="5241925"/>
          <p14:tracePt t="56779" x="6269038" y="5241925"/>
          <p14:tracePt t="56795" x="6278563" y="5241925"/>
          <p14:tracePt t="56812" x="6296025" y="5233988"/>
          <p14:tracePt t="56829" x="6303963" y="5233988"/>
          <p14:tracePt t="56846" x="6313488" y="5224463"/>
          <p14:tracePt t="56862" x="6330950" y="5224463"/>
          <p14:tracePt t="56879" x="6340475" y="5224463"/>
          <p14:tracePt t="56895" x="6350000" y="5224463"/>
          <p14:tracePt t="56912" x="6367463" y="5224463"/>
          <p14:tracePt t="56928" x="6375400" y="5224463"/>
          <p14:tracePt t="58970" x="6367463" y="5214938"/>
          <p14:tracePt t="58978" x="6367463" y="5207000"/>
          <p14:tracePt t="58986" x="6357938" y="5197475"/>
          <p14:tracePt t="58995" x="6357938" y="5187950"/>
          <p14:tracePt t="59012" x="6357938" y="5180013"/>
          <p14:tracePt t="59028" x="6350000" y="5170488"/>
          <p14:tracePt t="59045" x="6340475" y="5162550"/>
          <p14:tracePt t="59080" x="6330950" y="5153025"/>
          <p14:tracePt t="59097" x="6330950" y="5143500"/>
          <p14:tracePt t="59182" x="6323013" y="5143500"/>
          <p14:tracePt t="59229" x="6323013" y="5135563"/>
          <p14:tracePt t="59245" x="6323013" y="5126038"/>
          <p14:tracePt t="59252" x="6313488" y="5116513"/>
          <p14:tracePt t="59292" x="6303963" y="5116513"/>
          <p14:tracePt t="59339" x="6303963" y="5108575"/>
          <p14:tracePt t="59363" x="6296025" y="5108575"/>
          <p14:tracePt t="59370" x="6286500" y="5108575"/>
          <p14:tracePt t="59378" x="6278563" y="5108575"/>
          <p14:tracePt t="59386" x="6242050" y="5108575"/>
          <p14:tracePt t="59396" x="6224588" y="5116513"/>
          <p14:tracePt t="59412" x="6207125" y="5116513"/>
          <p14:tracePt t="59428" x="6188075" y="5135563"/>
          <p14:tracePt t="59445" x="6180138" y="5143500"/>
          <p14:tracePt t="59462" x="6170613" y="5153025"/>
          <p14:tracePt t="59502" x="6170613" y="5162550"/>
          <p14:tracePt t="61583" x="0" y="0"/>
        </p14:tracePtLst>
        <p14:tracePtLst>
          <p14:tracePt t="93011" x="6438900" y="5081588"/>
          <p14:tracePt t="93208" x="6456363" y="5072063"/>
          <p14:tracePt t="93216" x="6473825" y="5072063"/>
          <p14:tracePt t="93224" x="6510338" y="5064125"/>
          <p14:tracePt t="93232" x="6599238" y="5045075"/>
          <p14:tracePt t="93248" x="6680200" y="5027613"/>
          <p14:tracePt t="93260" x="6751638" y="5000625"/>
          <p14:tracePt t="93277" x="6840538" y="4956175"/>
          <p14:tracePt t="93294" x="6894513" y="4921250"/>
          <p14:tracePt t="93327" x="6938963" y="4876800"/>
          <p14:tracePt t="93334" x="6983413" y="4822825"/>
          <p14:tracePt t="93343" x="7018338" y="4768850"/>
          <p14:tracePt t="93361" x="7045325" y="4724400"/>
          <p14:tracePt t="93377" x="7072313" y="4679950"/>
          <p14:tracePt t="93394" x="7089775" y="4643438"/>
          <p14:tracePt t="93410" x="7089775" y="4598988"/>
          <p14:tracePt t="93427" x="7089775" y="4564063"/>
          <p14:tracePt t="93427" x="7089775" y="4537075"/>
          <p14:tracePt t="93444" x="7072313" y="4492625"/>
          <p14:tracePt t="93460" x="7054850" y="4456113"/>
          <p14:tracePt t="93478" x="7045325" y="4429125"/>
          <p14:tracePt t="93494" x="7027863" y="4394200"/>
          <p14:tracePt t="93510" x="7000875" y="4349750"/>
          <p14:tracePt t="93527" x="6992938" y="4313238"/>
          <p14:tracePt t="93544" x="6956425" y="4286250"/>
          <p14:tracePt t="93561" x="6938963" y="4268788"/>
          <p14:tracePt t="93577" x="6911975" y="4259263"/>
          <p14:tracePt t="93594" x="6867525" y="4241800"/>
          <p14:tracePt t="93610" x="6823075" y="4224338"/>
          <p14:tracePt t="93627" x="6778625" y="4206875"/>
          <p14:tracePt t="93644" x="6724650" y="4187825"/>
          <p14:tracePt t="93660" x="6680200" y="4170363"/>
          <p14:tracePt t="93677" x="6608763" y="4152900"/>
          <p14:tracePt t="93693" x="6456363" y="4135438"/>
          <p14:tracePt t="93710" x="6357938" y="4116388"/>
          <p14:tracePt t="93727" x="6269038" y="4116388"/>
          <p14:tracePt t="93743" x="6170613" y="4116388"/>
          <p14:tracePt t="93761" x="6099175" y="4116388"/>
          <p14:tracePt t="93777" x="6054725" y="4116388"/>
          <p14:tracePt t="93794" x="6018213" y="4125913"/>
          <p14:tracePt t="93810" x="5973763" y="4143375"/>
          <p14:tracePt t="93827" x="5902325" y="4152900"/>
          <p14:tracePt t="93844" x="5849938" y="4170363"/>
          <p14:tracePt t="93860" x="5786438" y="4187825"/>
          <p14:tracePt t="93878" x="5724525" y="4206875"/>
          <p14:tracePt t="93894" x="5697538" y="4224338"/>
          <p14:tracePt t="93910" x="5643563" y="4241800"/>
          <p14:tracePt t="93927" x="5599113" y="4259263"/>
          <p14:tracePt t="93943" x="5554663" y="4278313"/>
          <p14:tracePt t="93960" x="5545138" y="4295775"/>
          <p14:tracePt t="93977" x="5537200" y="4305300"/>
          <p14:tracePt t="93994" x="5510213" y="4322763"/>
          <p14:tracePt t="94010" x="5492750" y="4330700"/>
          <p14:tracePt t="94027" x="5465763" y="4349750"/>
          <p14:tracePt t="94044" x="5438775" y="4357688"/>
          <p14:tracePt t="94060" x="5421313" y="4376738"/>
          <p14:tracePt t="94077" x="5411788" y="4384675"/>
          <p14:tracePt t="94093" x="5367338" y="4411663"/>
          <p14:tracePt t="94110" x="5349875" y="4421188"/>
          <p14:tracePt t="94127" x="5340350" y="4438650"/>
          <p14:tracePt t="94143" x="5322888" y="4448175"/>
          <p14:tracePt t="94160" x="5313363" y="4456113"/>
          <p14:tracePt t="94177" x="5295900" y="4465638"/>
          <p14:tracePt t="94211" x="5295900" y="4473575"/>
          <p14:tracePt t="94213" x="5286375" y="4483100"/>
          <p14:tracePt t="94227" x="5268913" y="4500563"/>
          <p14:tracePt t="94244" x="5268913" y="4510088"/>
          <p14:tracePt t="94260" x="5268913" y="4537075"/>
          <p14:tracePt t="94278" x="5268913" y="4545013"/>
          <p14:tracePt t="94294" x="5268913" y="4564063"/>
          <p14:tracePt t="94310" x="5268913" y="4572000"/>
          <p14:tracePt t="94327" x="5268913" y="4581525"/>
          <p14:tracePt t="94344" x="5268913" y="4616450"/>
          <p14:tracePt t="94361" x="5286375" y="4652963"/>
          <p14:tracePt t="94377" x="5295900" y="4679950"/>
          <p14:tracePt t="94393" x="5295900" y="4697413"/>
          <p14:tracePt t="94410" x="5313363" y="4733925"/>
          <p14:tracePt t="94427" x="5322888" y="4759325"/>
          <p14:tracePt t="94443" x="5340350" y="4805363"/>
          <p14:tracePt t="94443" x="5349875" y="4830763"/>
          <p14:tracePt t="94460" x="5375275" y="4884738"/>
          <p14:tracePt t="94477" x="5402263" y="4929188"/>
          <p14:tracePt t="94494" x="5438775" y="4983163"/>
          <p14:tracePt t="94510" x="5492750" y="5045075"/>
          <p14:tracePt t="94528" x="5537200" y="5099050"/>
          <p14:tracePt t="94544" x="5589588" y="5153025"/>
          <p14:tracePt t="94560" x="5643563" y="5207000"/>
          <p14:tracePt t="94578" x="5724525" y="5268913"/>
          <p14:tracePt t="94594" x="5884863" y="5357813"/>
          <p14:tracePt t="94611" x="6018213" y="5438775"/>
          <p14:tracePt t="94627" x="6108700" y="5500688"/>
          <p14:tracePt t="94643" x="6188075" y="5546725"/>
          <p14:tracePt t="94660" x="6251575" y="5564188"/>
          <p14:tracePt t="94677" x="6303963" y="5581650"/>
          <p14:tracePt t="94694" x="6357938" y="5591175"/>
          <p14:tracePt t="94710" x="6384925" y="5608638"/>
          <p14:tracePt t="94727" x="6446838" y="5626100"/>
          <p14:tracePt t="94744" x="6510338" y="5626100"/>
          <p14:tracePt t="94760" x="6581775" y="5626100"/>
          <p14:tracePt t="94778" x="6643688" y="5608638"/>
          <p14:tracePt t="94793" x="6707188" y="5591175"/>
          <p14:tracePt t="94811" x="6778625" y="5572125"/>
          <p14:tracePt t="94827" x="6858000" y="5527675"/>
          <p14:tracePt t="94844" x="6965950" y="5456238"/>
          <p14:tracePt t="94861" x="7000875" y="5421313"/>
          <p14:tracePt t="94877" x="7027863" y="5367338"/>
          <p14:tracePt t="94894" x="7045325" y="5322888"/>
          <p14:tracePt t="94910" x="7045325" y="5278438"/>
          <p14:tracePt t="94927" x="7045325" y="5214938"/>
          <p14:tracePt t="94944" x="7045325" y="5162550"/>
          <p14:tracePt t="94960" x="7027863" y="5108575"/>
          <p14:tracePt t="94978" x="7027863" y="5064125"/>
          <p14:tracePt t="94993" x="7027863" y="4983163"/>
          <p14:tracePt t="95011" x="7027863" y="4948238"/>
          <p14:tracePt t="95027" x="7045325" y="4911725"/>
          <p14:tracePt t="95043" x="7054850" y="4894263"/>
          <p14:tracePt t="95060" x="7072313" y="4849813"/>
          <p14:tracePt t="95077" x="7089775" y="4805363"/>
          <p14:tracePt t="95095" x="7089775" y="4733925"/>
          <p14:tracePt t="95110" x="7089775" y="4643438"/>
          <p14:tracePt t="95127" x="7089775" y="4581525"/>
          <p14:tracePt t="95144" x="7072313" y="4519613"/>
          <p14:tracePt t="95160" x="7064375" y="4483100"/>
          <p14:tracePt t="95178" x="7064375" y="4465638"/>
          <p14:tracePt t="95193" x="7054850" y="4448175"/>
          <p14:tracePt t="95211" x="7054850" y="4438650"/>
          <p14:tracePt t="95227" x="7054850" y="4429125"/>
          <p14:tracePt t="95243" x="7045325" y="4429125"/>
          <p14:tracePt t="95370" x="7045325" y="4438650"/>
          <p14:tracePt t="95376" x="7045325" y="4465638"/>
          <p14:tracePt t="95383" x="7045325" y="4510088"/>
          <p14:tracePt t="95393" x="7037388" y="4572000"/>
          <p14:tracePt t="95410" x="7027863" y="4625975"/>
          <p14:tracePt t="95427" x="7010400" y="4670425"/>
          <p14:tracePt t="95443" x="7000875" y="4714875"/>
          <p14:tracePt t="95460" x="6983413" y="4751388"/>
          <p14:tracePt t="95477" x="6965950" y="4805363"/>
          <p14:tracePt t="95493" x="6929438" y="4857750"/>
          <p14:tracePt t="95511" x="6911975" y="4894263"/>
          <p14:tracePt t="95527" x="6902450" y="4921250"/>
          <p14:tracePt t="95544" x="6875463" y="4948238"/>
          <p14:tracePt t="95560" x="6858000" y="4965700"/>
          <p14:tracePt t="95577" x="6840538" y="4992688"/>
          <p14:tracePt t="95594" x="6831013" y="5010150"/>
          <p14:tracePt t="95610" x="6813550" y="5019675"/>
          <p14:tracePt t="95627" x="6796088" y="5037138"/>
          <p14:tracePt t="95643" x="6778625" y="5064125"/>
          <p14:tracePt t="95661" x="6759575" y="5081588"/>
          <p14:tracePt t="95676" x="6724650" y="5126038"/>
          <p14:tracePt t="95693" x="6670675" y="5170488"/>
          <p14:tracePt t="95710" x="6616700" y="5197475"/>
          <p14:tracePt t="95727" x="6581775" y="5207000"/>
          <p14:tracePt t="95727" x="6554788" y="5214938"/>
          <p14:tracePt t="95744" x="6527800" y="5224463"/>
          <p14:tracePt t="95760" x="6492875" y="5251450"/>
          <p14:tracePt t="95777" x="6465888" y="5259388"/>
          <p14:tracePt t="95793" x="6446838" y="5259388"/>
          <p14:tracePt t="95811" x="6429375" y="5268913"/>
          <p14:tracePt t="95828" x="6384925" y="5268913"/>
          <p14:tracePt t="95844" x="6350000" y="5268913"/>
          <p14:tracePt t="95860" x="6303963" y="5268913"/>
          <p14:tracePt t="95877" x="6259513" y="5268913"/>
          <p14:tracePt t="95893" x="6188075" y="5278438"/>
          <p14:tracePt t="95911" x="6116638" y="5278438"/>
          <p14:tracePt t="95927" x="6045200" y="5278438"/>
          <p14:tracePt t="95944" x="5992813" y="5268913"/>
          <p14:tracePt t="95960" x="5929313" y="5251450"/>
          <p14:tracePt t="95977" x="5884863" y="5241925"/>
          <p14:tracePt t="95993" x="5822950" y="5233988"/>
          <p14:tracePt t="96010" x="5715000" y="5224463"/>
          <p14:tracePt t="96027" x="5626100" y="5224463"/>
          <p14:tracePt t="96043" x="5537200" y="5224463"/>
          <p14:tracePt t="96061" x="5483225" y="5207000"/>
          <p14:tracePt t="96077" x="5429250" y="5197475"/>
          <p14:tracePt t="96093" x="5421313" y="5180013"/>
          <p14:tracePt t="96110" x="5394325" y="5170488"/>
          <p14:tracePt t="96127" x="5384800" y="5153025"/>
          <p14:tracePt t="96144" x="5349875" y="5135563"/>
          <p14:tracePt t="96160" x="5330825" y="5116513"/>
          <p14:tracePt t="96177" x="5313363" y="5108575"/>
          <p14:tracePt t="96193" x="5286375" y="5072063"/>
          <p14:tracePt t="96210" x="5268913" y="5045075"/>
          <p14:tracePt t="96227" x="5251450" y="5027613"/>
          <p14:tracePt t="96243" x="5241925" y="5010150"/>
          <p14:tracePt t="96277" x="5224463" y="4992688"/>
          <p14:tracePt t="96278" x="5224463" y="4965700"/>
          <p14:tracePt t="96293" x="5224463" y="4938713"/>
          <p14:tracePt t="96310" x="5224463" y="4911725"/>
          <p14:tracePt t="96327" x="5224463" y="4876800"/>
          <p14:tracePt t="96344" x="5224463" y="4849813"/>
          <p14:tracePt t="96360" x="5214938" y="4822825"/>
          <p14:tracePt t="96377" x="5214938" y="4786313"/>
          <p14:tracePt t="96377" x="5214938" y="4759325"/>
          <p14:tracePt t="96394" x="5214938" y="4733925"/>
          <p14:tracePt t="96394" x="5214938" y="4714875"/>
          <p14:tracePt t="96410" x="5214938" y="4679950"/>
          <p14:tracePt t="96427" x="5232400" y="4635500"/>
          <p14:tracePt t="96443" x="5241925" y="4625975"/>
          <p14:tracePt t="96461" x="5251450" y="4608513"/>
          <p14:tracePt t="96477" x="5259388" y="4598988"/>
          <p14:tracePt t="96493" x="5268913" y="4581525"/>
          <p14:tracePt t="96527" x="5278438" y="4564063"/>
          <p14:tracePt t="96528" x="5286375" y="4564063"/>
          <p14:tracePt t="96544" x="5303838" y="4527550"/>
          <p14:tracePt t="96560" x="5322888" y="4510088"/>
          <p14:tracePt t="96577" x="5330825" y="4500563"/>
          <p14:tracePt t="96593" x="5340350" y="4483100"/>
          <p14:tracePt t="96610" x="5349875" y="4483100"/>
          <p14:tracePt t="96627" x="5349875" y="4473575"/>
          <p14:tracePt t="96692" x="5349875" y="4456113"/>
          <p14:tracePt t="96708" x="5349875" y="4448175"/>
          <p14:tracePt t="96716" x="5349875" y="4438650"/>
          <p14:tracePt t="96727" x="5349875" y="4429125"/>
          <p14:tracePt t="96747" x="5349875" y="4421188"/>
          <p14:tracePt t="96760" x="5349875" y="4411663"/>
          <p14:tracePt t="96778" x="5349875" y="4402138"/>
          <p14:tracePt t="96795" x="5349875" y="4394200"/>
          <p14:tracePt t="96796" x="5322888" y="4349750"/>
          <p14:tracePt t="96810" x="5313363" y="4330700"/>
          <p14:tracePt t="96827" x="5303838" y="4322763"/>
          <p14:tracePt t="96843" x="5286375" y="4313238"/>
          <p14:tracePt t="96861" x="5278438" y="4313238"/>
          <p14:tracePt t="96877" x="5268913" y="4313238"/>
          <p14:tracePt t="96893" x="5241925" y="4313238"/>
          <p14:tracePt t="96911" x="5214938" y="4340225"/>
          <p14:tracePt t="96927" x="5180013" y="4384675"/>
          <p14:tracePt t="96944" x="5143500" y="4394200"/>
          <p14:tracePt t="96960" x="5089525" y="4421188"/>
          <p14:tracePt t="96977" x="5045075" y="4448175"/>
          <p14:tracePt t="96994" x="5037138" y="4465638"/>
          <p14:tracePt t="97010" x="5018088" y="4483100"/>
          <p14:tracePt t="97027" x="5010150" y="4492625"/>
          <p14:tracePt t="97043" x="4992688" y="4537075"/>
          <p14:tracePt t="97061" x="4973638" y="4581525"/>
          <p14:tracePt t="97077" x="4965700" y="4608513"/>
          <p14:tracePt t="97093" x="4946650" y="4662488"/>
          <p14:tracePt t="97110" x="4929188" y="4687888"/>
          <p14:tracePt t="97126" x="4921250" y="4714875"/>
          <p14:tracePt t="97144" x="4921250" y="4741863"/>
          <p14:tracePt t="97160" x="4921250" y="4768850"/>
          <p14:tracePt t="97177" x="4929188" y="4813300"/>
          <p14:tracePt t="97194" x="4946650" y="4867275"/>
          <p14:tracePt t="97210" x="4965700" y="4902200"/>
          <p14:tracePt t="97227" x="4973638" y="4938713"/>
          <p14:tracePt t="97243" x="4992688" y="4983163"/>
          <p14:tracePt t="97260" x="5010150" y="5019675"/>
          <p14:tracePt t="97276" x="5027613" y="5072063"/>
          <p14:tracePt t="97293" x="5054600" y="5135563"/>
          <p14:tracePt t="97311" x="5064125" y="5180013"/>
          <p14:tracePt t="97327" x="5081588" y="5214938"/>
          <p14:tracePt t="97344" x="5099050" y="5268913"/>
          <p14:tracePt t="97360" x="5135563" y="5313363"/>
          <p14:tracePt t="97377" x="5153025" y="5349875"/>
          <p14:tracePt t="97394" x="5180013" y="5394325"/>
          <p14:tracePt t="97410" x="5207000" y="5448300"/>
          <p14:tracePt t="97427" x="5259388" y="5500688"/>
          <p14:tracePt t="97443" x="5367338" y="5581650"/>
          <p14:tracePt t="97460" x="5429250" y="5608638"/>
          <p14:tracePt t="97477" x="5510213" y="5662613"/>
          <p14:tracePt t="97493" x="5572125" y="5680075"/>
          <p14:tracePt t="97510" x="5643563" y="5689600"/>
          <p14:tracePt t="97526" x="5707063" y="5697538"/>
          <p14:tracePt t="97543" x="5813425" y="5724525"/>
          <p14:tracePt t="97560" x="5911850" y="5751513"/>
          <p14:tracePt t="97577" x="6037263" y="5768975"/>
          <p14:tracePt t="97594" x="6188075" y="5822950"/>
          <p14:tracePt t="97610" x="6313488" y="5849938"/>
          <p14:tracePt t="97628" x="6438900" y="5857875"/>
          <p14:tracePt t="97643" x="6537325" y="5857875"/>
          <p14:tracePt t="97660" x="6599238" y="5857875"/>
          <p14:tracePt t="97677" x="6643688" y="5840413"/>
          <p14:tracePt t="97693" x="6724650" y="5795963"/>
          <p14:tracePt t="97710" x="6769100" y="5751513"/>
          <p14:tracePt t="97727" x="6813550" y="5707063"/>
          <p14:tracePt t="97743" x="6858000" y="5653088"/>
          <p14:tracePt t="97760" x="6911975" y="5581650"/>
          <p14:tracePt t="97776" x="6929438" y="5537200"/>
          <p14:tracePt t="97794" x="6946900" y="5492750"/>
          <p14:tracePt t="97810" x="6965950" y="5421313"/>
          <p14:tracePt t="97827" x="6973888" y="5367338"/>
          <p14:tracePt t="97843" x="6992938" y="5322888"/>
          <p14:tracePt t="97860" x="7010400" y="5278438"/>
          <p14:tracePt t="97877" x="7027863" y="5233988"/>
          <p14:tracePt t="97893" x="7054850" y="5153025"/>
          <p14:tracePt t="97911" x="7072313" y="5108575"/>
          <p14:tracePt t="97927" x="7081838" y="5045075"/>
          <p14:tracePt t="97943" x="7081838" y="4973638"/>
          <p14:tracePt t="97961" x="7081838" y="4911725"/>
          <p14:tracePt t="97977" x="7081838" y="4857750"/>
          <p14:tracePt t="97994" x="7064375" y="4795838"/>
          <p14:tracePt t="98010" x="7045325" y="4751388"/>
          <p14:tracePt t="98027" x="7045325" y="4733925"/>
          <p14:tracePt t="98043" x="7037388" y="4714875"/>
          <p14:tracePt t="98060" x="7027863" y="4697413"/>
          <p14:tracePt t="98077" x="7027863" y="4687888"/>
          <p14:tracePt t="98093" x="7010400" y="4670425"/>
          <p14:tracePt t="98110" x="7000875" y="4652963"/>
          <p14:tracePt t="98126" x="7000875" y="4643438"/>
          <p14:tracePt t="98143" x="6992938" y="4625975"/>
          <p14:tracePt t="98160" x="6983413" y="4616450"/>
          <p14:tracePt t="98176" x="6973888" y="4608513"/>
          <p14:tracePt t="98176" x="6973888" y="4598988"/>
          <p14:tracePt t="98226" x="6965950" y="4598988"/>
          <p14:tracePt t="98234" x="6965950" y="4591050"/>
          <p14:tracePt t="98250" x="6956425" y="4591050"/>
          <p14:tracePt t="98265" x="6956425" y="4581525"/>
          <p14:tracePt t="98288" x="6946900" y="4581525"/>
          <p14:tracePt t="98328" x="6946900" y="4572000"/>
          <p14:tracePt t="98397" x="6938963" y="4572000"/>
          <p14:tracePt t="98500" x="6929438" y="4572000"/>
          <p14:tracePt t="98553" x="6921500" y="4572000"/>
          <p14:tracePt t="98570" x="6911975" y="4572000"/>
          <p14:tracePt t="98799" x="6911975" y="4581525"/>
          <p14:tracePt t="98806" x="6921500" y="4598988"/>
          <p14:tracePt t="98814" x="6929438" y="4616450"/>
          <p14:tracePt t="98828" x="6938963" y="4635500"/>
          <p14:tracePt t="98832" x="6938963" y="4643438"/>
          <p14:tracePt t="98843" x="6938963" y="4652963"/>
          <p14:tracePt t="98859" x="6938963" y="4679950"/>
          <p14:tracePt t="98877" x="6938963" y="4697413"/>
          <p14:tracePt t="98893" x="6938963" y="4724400"/>
          <p14:tracePt t="98910" x="6938963" y="4733925"/>
          <p14:tracePt t="98927" x="6938963" y="4759325"/>
          <p14:tracePt t="98944" x="6938963" y="4768850"/>
          <p14:tracePt t="98960" x="6921500" y="4786313"/>
          <p14:tracePt t="98977" x="6911975" y="4813300"/>
          <p14:tracePt t="98994" x="6875463" y="4849813"/>
          <p14:tracePt t="99009" x="6858000" y="4884738"/>
          <p14:tracePt t="99027" x="6840538" y="4902200"/>
          <p14:tracePt t="99043" x="6831013" y="4911725"/>
          <p14:tracePt t="99060" x="6813550" y="4929188"/>
          <p14:tracePt t="99077" x="6804025" y="4938713"/>
          <p14:tracePt t="99093" x="6786563" y="4965700"/>
          <p14:tracePt t="99110" x="6778625" y="5000625"/>
          <p14:tracePt t="99127" x="6769100" y="5010150"/>
          <p14:tracePt t="99143" x="6751638" y="5027613"/>
          <p14:tracePt t="99160" x="6742113" y="5037138"/>
          <p14:tracePt t="99176" x="6732588" y="5054600"/>
          <p14:tracePt t="99194" x="6724650" y="5072063"/>
          <p14:tracePt t="99210" x="6715125" y="5081588"/>
          <p14:tracePt t="99226" x="6697663" y="5108575"/>
          <p14:tracePt t="99244" x="6688138" y="5116513"/>
          <p14:tracePt t="99260" x="6670675" y="5135563"/>
          <p14:tracePt t="99277" x="6653213" y="5153025"/>
          <p14:tracePt t="99293" x="6643688" y="5162550"/>
          <p14:tracePt t="99310" x="6626225" y="5180013"/>
          <p14:tracePt t="99327" x="6616700" y="5187950"/>
          <p14:tracePt t="99343" x="6599238" y="5197475"/>
          <p14:tracePt t="99361" x="6554788" y="5214938"/>
          <p14:tracePt t="99376" x="6527800" y="5224463"/>
          <p14:tracePt t="99394" x="6510338" y="5241925"/>
          <p14:tracePt t="99410" x="6473825" y="5251450"/>
          <p14:tracePt t="99426" x="6446838" y="5259388"/>
          <p14:tracePt t="99444" x="6429375" y="5268913"/>
          <p14:tracePt t="99461" x="6402388" y="5286375"/>
          <p14:tracePt t="99478" x="6375400" y="5286375"/>
          <p14:tracePt t="99494" x="6340475" y="5305425"/>
          <p14:tracePt t="99511" x="6269038" y="5313363"/>
          <p14:tracePt t="99527" x="6224588" y="5330825"/>
          <p14:tracePt t="99544" x="6170613" y="5340350"/>
          <p14:tracePt t="99561" x="6126163" y="5340350"/>
          <p14:tracePt t="99577" x="6072188" y="5349875"/>
          <p14:tracePt t="99595" x="6010275" y="5349875"/>
          <p14:tracePt t="99611" x="5938838" y="5340350"/>
          <p14:tracePt t="99627" x="5830888" y="5313363"/>
          <p14:tracePt t="99644" x="5768975" y="5295900"/>
          <p14:tracePt t="99661" x="5697538" y="5278438"/>
          <p14:tracePt t="99678" x="5626100" y="5259388"/>
          <p14:tracePt t="99694" x="5554663" y="5233988"/>
          <p14:tracePt t="99712" x="5483225" y="5214938"/>
          <p14:tracePt t="99727" x="5421313" y="5197475"/>
          <p14:tracePt t="99744" x="5375275" y="5180013"/>
          <p14:tracePt t="99761" x="5367338" y="5170488"/>
          <p14:tracePt t="99777" x="5357813" y="5153025"/>
          <p14:tracePt t="99794" x="5340350" y="5126038"/>
          <p14:tracePt t="99810" x="5330825" y="5116513"/>
          <p14:tracePt t="99827" x="5303838" y="5081588"/>
          <p14:tracePt t="99844" x="5286375" y="5054600"/>
          <p14:tracePt t="99860" x="5259388" y="5027613"/>
          <p14:tracePt t="99878" x="5224463" y="4992688"/>
          <p14:tracePt t="99894" x="5207000" y="4965700"/>
          <p14:tracePt t="99911" x="5153025" y="4902200"/>
          <p14:tracePt t="99928" x="5126038" y="4867275"/>
          <p14:tracePt t="99944" x="5108575" y="4822825"/>
          <p14:tracePt t="99962" x="5099050" y="4805363"/>
          <p14:tracePt t="99977" x="5081588" y="4778375"/>
          <p14:tracePt t="99995" x="5072063" y="4768850"/>
          <p14:tracePt t="100011" x="5045075" y="4706938"/>
          <p14:tracePt t="100027" x="5037138" y="4662488"/>
          <p14:tracePt t="100044" x="5018088" y="4616450"/>
          <p14:tracePt t="100060" x="5010150" y="4591050"/>
          <p14:tracePt t="100078" x="5010150" y="4581525"/>
          <p14:tracePt t="100094" x="5010150" y="4572000"/>
          <p14:tracePt t="100111" x="5000625" y="4554538"/>
          <p14:tracePt t="100127" x="5000625" y="4537075"/>
          <p14:tracePt t="100144" x="5000625" y="4519613"/>
          <p14:tracePt t="100161" x="4992688" y="4500563"/>
          <p14:tracePt t="100177" x="4992688" y="4492625"/>
          <p14:tracePt t="100215" x="4992688" y="4483100"/>
          <p14:tracePt t="100216" x="4992688" y="4473575"/>
          <p14:tracePt t="100227" x="4992688" y="4465638"/>
          <p14:tracePt t="100244" x="4992688" y="4448175"/>
          <p14:tracePt t="100261" x="4992688" y="4438650"/>
          <p14:tracePt t="100278" x="5000625" y="4429125"/>
          <p14:tracePt t="100294" x="5000625" y="4421188"/>
          <p14:tracePt t="100311" x="5010150" y="4421188"/>
          <p14:tracePt t="100328" x="5018088" y="4411663"/>
          <p14:tracePt t="100344" x="5027613" y="4402138"/>
          <p14:tracePt t="100361" x="5037138" y="4394200"/>
          <p14:tracePt t="100377" x="5037138" y="4376738"/>
          <p14:tracePt t="100394" x="5045075" y="4376738"/>
          <p14:tracePt t="100411" x="5054600" y="4367213"/>
          <p14:tracePt t="100653" x="5054600" y="4376738"/>
          <p14:tracePt t="100661" x="5054600" y="4384675"/>
          <p14:tracePt t="100669" x="5054600" y="4394200"/>
          <p14:tracePt t="100677" x="5054600" y="4411663"/>
          <p14:tracePt t="100718" x="5054600" y="4421188"/>
          <p14:tracePt t="100719" x="5054600" y="4429125"/>
          <p14:tracePt t="100747" x="5054600" y="4438650"/>
          <p14:tracePt t="100763" x="5054600" y="4448175"/>
          <p14:tracePt t="100764" x="5054600" y="4456113"/>
          <p14:tracePt t="100777" x="5054600" y="4465638"/>
          <p14:tracePt t="100794" x="5054600" y="4483100"/>
          <p14:tracePt t="100811" x="5054600" y="4500563"/>
          <p14:tracePt t="100827" x="5064125" y="4510088"/>
          <p14:tracePt t="100844" x="5064125" y="4519613"/>
          <p14:tracePt t="100860" x="5064125" y="4537075"/>
          <p14:tracePt t="100898" x="5064125" y="4545013"/>
          <p14:tracePt t="100910" x="5064125" y="4554538"/>
          <p14:tracePt t="100912" x="5064125" y="4572000"/>
          <p14:tracePt t="100928" x="5064125" y="4581525"/>
          <p14:tracePt t="100944" x="5064125" y="4598988"/>
          <p14:tracePt t="100961" x="5064125" y="4608513"/>
          <p14:tracePt t="100977" x="5064125" y="4616450"/>
          <p14:tracePt t="100994" x="5064125" y="4625975"/>
          <p14:tracePt t="101011" x="5064125" y="4643438"/>
          <p14:tracePt t="101027" x="5064125" y="4652963"/>
          <p14:tracePt t="101044" x="5064125" y="4670425"/>
          <p14:tracePt t="101061" x="5054600" y="4687888"/>
          <p14:tracePt t="101077" x="5045075" y="4697413"/>
          <p14:tracePt t="101094" x="5045075" y="4706938"/>
          <p14:tracePt t="101110" x="5037138" y="4714875"/>
          <p14:tracePt t="101127" x="5027613" y="4724400"/>
          <p14:tracePt t="101144" x="5027613" y="4741863"/>
          <p14:tracePt t="101162" x="5018088" y="4751388"/>
          <p14:tracePt t="101177" x="5018088" y="4768850"/>
          <p14:tracePt t="101194" x="5010150" y="4786313"/>
          <p14:tracePt t="101210" x="5000625" y="4805363"/>
          <p14:tracePt t="101227" x="5000625" y="4822825"/>
          <p14:tracePt t="101244" x="4992688" y="4830763"/>
          <p14:tracePt t="101260" x="4992688" y="4849813"/>
          <p14:tracePt t="101278" x="4983163" y="4857750"/>
          <p14:tracePt t="101294" x="4983163" y="4876800"/>
          <p14:tracePt t="101311" x="4983163" y="4894263"/>
          <p14:tracePt t="101327" x="4983163" y="4902200"/>
          <p14:tracePt t="101344" x="4983163" y="4921250"/>
          <p14:tracePt t="101361" x="4983163" y="4929188"/>
          <p14:tracePt t="101377" x="4983163" y="4948238"/>
          <p14:tracePt t="101394" x="4983163" y="4973638"/>
          <p14:tracePt t="101410" x="4983163" y="4992688"/>
          <p14:tracePt t="101427" x="4992688" y="5010150"/>
          <p14:tracePt t="101444" x="5010150" y="5037138"/>
          <p14:tracePt t="101460" x="5018088" y="5072063"/>
          <p14:tracePt t="101478" x="5037138" y="5081588"/>
          <p14:tracePt t="101494" x="5054600" y="5116513"/>
          <p14:tracePt t="101510" x="5064125" y="5135563"/>
          <p14:tracePt t="101527" x="5081588" y="5153025"/>
          <p14:tracePt t="101544" x="5089525" y="5170488"/>
          <p14:tracePt t="101544" x="5099050" y="5170488"/>
          <p14:tracePt t="101561" x="5108575" y="5187950"/>
          <p14:tracePt t="101577" x="5126038" y="5207000"/>
          <p14:tracePt t="101594" x="5135563" y="5233988"/>
          <p14:tracePt t="101611" x="5143500" y="5241925"/>
          <p14:tracePt t="101627" x="5153025" y="5251450"/>
          <p14:tracePt t="101644" x="5170488" y="5268913"/>
          <p14:tracePt t="101660" x="5180013" y="5278438"/>
          <p14:tracePt t="101677" x="5187950" y="5286375"/>
          <p14:tracePt t="101693" x="5207000" y="5305425"/>
          <p14:tracePt t="101710" x="5232400" y="5322888"/>
          <p14:tracePt t="101727" x="5241925" y="5330825"/>
          <p14:tracePt t="101744" x="5259388" y="5349875"/>
          <p14:tracePt t="101761" x="5278438" y="5357813"/>
          <p14:tracePt t="101777" x="5286375" y="5367338"/>
          <p14:tracePt t="101794" x="5303838" y="5376863"/>
          <p14:tracePt t="101811" x="5322888" y="5376863"/>
          <p14:tracePt t="101827" x="5330825" y="5384800"/>
          <p14:tracePt t="101844" x="5357813" y="5402263"/>
          <p14:tracePt t="101860" x="5384800" y="5411788"/>
          <p14:tracePt t="101877" x="5438775" y="5421313"/>
          <p14:tracePt t="101894" x="5473700" y="5421313"/>
          <p14:tracePt t="101910" x="5518150" y="5438775"/>
          <p14:tracePt t="101927" x="5554663" y="5438775"/>
          <p14:tracePt t="101944" x="5626100" y="5448300"/>
          <p14:tracePt t="101961" x="5680075" y="5448300"/>
          <p14:tracePt t="101978" x="5724525" y="5448300"/>
          <p14:tracePt t="101994" x="5778500" y="5448300"/>
          <p14:tracePt t="102011" x="5795963" y="5448300"/>
          <p14:tracePt t="102027" x="5813425" y="5448300"/>
          <p14:tracePt t="102044" x="5867400" y="5448300"/>
          <p14:tracePt t="102061" x="5902325" y="5456238"/>
          <p14:tracePt t="102077" x="5956300" y="5456238"/>
          <p14:tracePt t="102094" x="6018213" y="5456238"/>
          <p14:tracePt t="102110" x="6054725" y="5456238"/>
          <p14:tracePt t="102127" x="6108700" y="5456238"/>
          <p14:tracePt t="102144" x="6170613" y="5456238"/>
          <p14:tracePt t="102161" x="6259513" y="5473700"/>
          <p14:tracePt t="102177" x="6330950" y="5492750"/>
          <p14:tracePt t="102194" x="6411913" y="5519738"/>
          <p14:tracePt t="102211" x="6456363" y="5537200"/>
          <p14:tracePt t="102227" x="6483350" y="5546725"/>
          <p14:tracePt t="102244" x="6500813" y="5546725"/>
          <p14:tracePt t="102260" x="6510338" y="5546725"/>
          <p14:tracePt t="102277" x="6518275" y="5546725"/>
          <p14:tracePt t="102294" x="6537325" y="5546725"/>
          <p14:tracePt t="102310" x="6554788" y="5546725"/>
          <p14:tracePt t="102328" x="6572250" y="5546725"/>
          <p14:tracePt t="102344" x="6608763" y="5527675"/>
          <p14:tracePt t="102361" x="6626225" y="5519738"/>
          <p14:tracePt t="102377" x="6635750" y="5510213"/>
          <p14:tracePt t="102394" x="6653213" y="5500688"/>
          <p14:tracePt t="102410" x="6670675" y="5492750"/>
          <p14:tracePt t="102427" x="6688138" y="5473700"/>
          <p14:tracePt t="102444" x="6697663" y="5465763"/>
          <p14:tracePt t="102461" x="6732588" y="5448300"/>
          <p14:tracePt t="102478" x="6751638" y="5429250"/>
          <p14:tracePt t="102494" x="6778625" y="5411788"/>
          <p14:tracePt t="102510" x="6786563" y="5394325"/>
          <p14:tracePt t="102527" x="6804025" y="5384800"/>
          <p14:tracePt t="102544" x="6813550" y="5376863"/>
          <p14:tracePt t="102561" x="6831013" y="5357813"/>
          <p14:tracePt t="102577" x="6840538" y="5349875"/>
          <p14:tracePt t="102594" x="6875463" y="5330825"/>
          <p14:tracePt t="102611" x="6921500" y="5305425"/>
          <p14:tracePt t="102627" x="6946900" y="5286375"/>
          <p14:tracePt t="102644" x="6973888" y="5259388"/>
          <p14:tracePt t="102660" x="6992938" y="5251450"/>
          <p14:tracePt t="102677" x="7000875" y="5233988"/>
          <p14:tracePt t="102694" x="7010400" y="5224463"/>
          <p14:tracePt t="102710" x="7010400" y="5214938"/>
          <p14:tracePt t="102728" x="7010400" y="5180013"/>
          <p14:tracePt t="102744" x="7010400" y="5153025"/>
          <p14:tracePt t="102761" x="7010400" y="5135563"/>
          <p14:tracePt t="102777" x="7010400" y="5126038"/>
          <p14:tracePt t="102794" x="7018338" y="5099050"/>
          <p14:tracePt t="102811" x="7027863" y="5091113"/>
          <p14:tracePt t="102827" x="7037388" y="5072063"/>
          <p14:tracePt t="102844" x="7037388" y="5045075"/>
          <p14:tracePt t="102861" x="7054850" y="5000625"/>
          <p14:tracePt t="102877" x="7064375" y="4956175"/>
          <p14:tracePt t="102894" x="7081838" y="4902200"/>
          <p14:tracePt t="102910" x="7099300" y="4849813"/>
          <p14:tracePt t="102927" x="7108825" y="4805363"/>
          <p14:tracePt t="102944" x="7116763" y="4768850"/>
          <p14:tracePt t="102961" x="7116763" y="4741863"/>
          <p14:tracePt t="102977" x="7116763" y="4697413"/>
          <p14:tracePt t="102994" x="7099300" y="4652963"/>
          <p14:tracePt t="103011" x="7089775" y="4625975"/>
          <p14:tracePt t="103027" x="7089775" y="4616450"/>
          <p14:tracePt t="103044" x="7081838" y="4598988"/>
          <p14:tracePt t="103060" x="7081838" y="4591050"/>
          <p14:tracePt t="103078" x="7081838" y="4581525"/>
          <p14:tracePt t="103093" x="7081838" y="4572000"/>
          <p14:tracePt t="103110" x="7072313" y="4554538"/>
          <p14:tracePt t="103128" x="7064375" y="4545013"/>
          <p14:tracePt t="103144" x="7054850" y="4537075"/>
          <p14:tracePt t="103161" x="7054850" y="4527550"/>
          <p14:tracePt t="103177" x="7054850" y="4519613"/>
          <p14:tracePt t="103213" x="7054850" y="4510088"/>
          <p14:tracePt t="103215" x="7054850" y="4500563"/>
          <p14:tracePt t="103227" x="7045325" y="4492625"/>
          <p14:tracePt t="103244" x="7045325" y="4483100"/>
          <p14:tracePt t="103260" x="7045325" y="4473575"/>
          <p14:tracePt t="103277" x="7037388" y="4465638"/>
          <p14:tracePt t="103339" x="7037388" y="4456113"/>
          <p14:tracePt t="103433" x="7037388" y="4448175"/>
          <p14:tracePt t="103449" x="7037388" y="4438650"/>
          <p14:tracePt t="103479" x="7037388" y="4429125"/>
          <p14:tracePt t="10382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11618"/>
            <a:ext cx="8228012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For </a:t>
            </a:r>
            <a:r>
              <a:rPr lang="en-US" dirty="0" smtClean="0">
                <a:solidFill>
                  <a:schemeClr val="accent1"/>
                </a:solidFill>
              </a:rPr>
              <a:t>N</a:t>
            </a:r>
            <a:r>
              <a:rPr lang="en-US" dirty="0" smtClean="0"/>
              <a:t>-type MOSFET if </a:t>
            </a:r>
            <a:r>
              <a:rPr lang="en-US" b="1" dirty="0" smtClean="0"/>
              <a:t>the gate </a:t>
            </a:r>
            <a:r>
              <a:rPr lang="en-US" dirty="0" smtClean="0"/>
              <a:t>is not connected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(high-impedance state, Z) </a:t>
            </a:r>
            <a:r>
              <a:rPr lang="en-US" dirty="0" smtClean="0"/>
              <a:t>or equal to </a:t>
            </a:r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there is not current through </a:t>
            </a:r>
            <a:r>
              <a:rPr lang="en-US" b="1" dirty="0"/>
              <a:t>the </a:t>
            </a:r>
            <a:r>
              <a:rPr lang="en-US" b="1" dirty="0" smtClean="0"/>
              <a:t>drain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One of n-p junction is always closed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44331" y="4411110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71914" y="442007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54561" y="442007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804357" y="3057642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407015" y="3126222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87396" y="3126222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97102" y="5684323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79305" y="2661402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8642" y="2661402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8097" y="2661402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437207" y="442007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2495" y="295399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69922" y="295399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254953" y="44306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437600" y="44306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20246" y="443069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38533" y="294672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217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54560" y="3659622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37599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44331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5003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0121" y="395708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009070" y="4712051"/>
            <a:ext cx="707543" cy="392615"/>
            <a:chOff x="4009070" y="4712051"/>
            <a:chExt cx="707543" cy="392615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087900" y="4712051"/>
              <a:ext cx="628713" cy="0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09070" y="473533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cc</a:t>
              </a:r>
              <a:endParaRPr lang="en-US" sz="1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69229" y="4724868"/>
            <a:ext cx="743755" cy="379798"/>
            <a:chOff x="3069229" y="4724868"/>
            <a:chExt cx="743755" cy="379798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>
              <a:off x="3069229" y="4724868"/>
              <a:ext cx="6287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21530" y="473533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56" name="Line Callout 2 (No Border) 55"/>
          <p:cNvSpPr/>
          <p:nvPr/>
        </p:nvSpPr>
        <p:spPr>
          <a:xfrm>
            <a:off x="290056" y="5771272"/>
            <a:ext cx="3238891" cy="412959"/>
          </a:xfrm>
          <a:prstGeom prst="callout2">
            <a:avLst>
              <a:gd name="adj1" fmla="val 1125"/>
              <a:gd name="adj2" fmla="val 50247"/>
              <a:gd name="adj3" fmla="val -58702"/>
              <a:gd name="adj4" fmla="val 69065"/>
              <a:gd name="adj5" fmla="val -108853"/>
              <a:gd name="adj6" fmla="val 73793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This p-n junction is closed: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its field balances the field of the supply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59" name="Line Callout 2 (No Border) 58"/>
          <p:cNvSpPr/>
          <p:nvPr/>
        </p:nvSpPr>
        <p:spPr>
          <a:xfrm>
            <a:off x="4716613" y="5784502"/>
            <a:ext cx="3238891" cy="412959"/>
          </a:xfrm>
          <a:prstGeom prst="callout2">
            <a:avLst>
              <a:gd name="adj1" fmla="val -5387"/>
              <a:gd name="adj2" fmla="val 6516"/>
              <a:gd name="adj3" fmla="val -93435"/>
              <a:gd name="adj4" fmla="val -5390"/>
              <a:gd name="adj5" fmla="val -150099"/>
              <a:gd name="adj6" fmla="val -3027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current through this p-n junction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60" name="Audio 5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282963"/>
      </p:ext>
    </p:extLst>
  </p:cSld>
  <p:clrMapOvr>
    <a:masterClrMapping/>
  </p:clrMapOvr>
  <p:transition advTm="5681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407 L 2.22222E-6 1.11111E-6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53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22" grpId="0" animBg="1"/>
      <p:bldP spid="22" grpId="1" animBg="1"/>
      <p:bldP spid="39" grpId="0"/>
      <p:bldP spid="40" grpId="0"/>
      <p:bldP spid="42" grpId="0" animBg="1"/>
      <p:bldP spid="43" grpId="0" animBg="1"/>
      <p:bldP spid="44" grpId="0" animBg="1"/>
      <p:bldP spid="44" grpId="1" animBg="1"/>
      <p:bldP spid="50" grpId="0"/>
      <p:bldP spid="50" grpId="1"/>
      <p:bldP spid="56" grpId="0" animBg="1"/>
      <p:bldP spid="5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091" x="4633913" y="2589213"/>
          <p14:tracePt t="12374" x="4625975" y="2589213"/>
          <p14:tracePt t="12388" x="4608513" y="2581275"/>
          <p14:tracePt t="12396" x="4581525" y="2554288"/>
          <p14:tracePt t="12412" x="4537075" y="2536825"/>
          <p14:tracePt t="12424" x="4518025" y="2517775"/>
          <p14:tracePt t="12444" x="4510088" y="2509838"/>
          <p14:tracePt t="12459" x="4491038" y="2492375"/>
          <p14:tracePt t="12490" x="4483100" y="2482850"/>
          <p14:tracePt t="12492" x="4465638" y="2473325"/>
          <p14:tracePt t="12507" x="4446588" y="2455863"/>
          <p14:tracePt t="12524" x="4429125" y="2455863"/>
          <p14:tracePt t="12540" x="4367213" y="2428875"/>
          <p14:tracePt t="12557" x="4303713" y="2411413"/>
          <p14:tracePt t="12574" x="4232275" y="2393950"/>
          <p14:tracePt t="12590" x="4179888" y="2374900"/>
          <p14:tracePt t="12590" x="4152900" y="2366963"/>
          <p14:tracePt t="12608" x="4125913" y="2366963"/>
          <p14:tracePt t="12624" x="4116388" y="2366963"/>
          <p14:tracePt t="12641" x="4098925" y="2366963"/>
          <p14:tracePt t="12657" x="4071938" y="2374900"/>
          <p14:tracePt t="12674" x="4062413" y="2393950"/>
          <p14:tracePt t="12691" x="4037013" y="2411413"/>
          <p14:tracePt t="12707" x="4017963" y="2438400"/>
          <p14:tracePt t="12724" x="4000500" y="2465388"/>
          <p14:tracePt t="12741" x="3973513" y="2500313"/>
          <p14:tracePt t="12757" x="3956050" y="2527300"/>
          <p14:tracePt t="12774" x="3956050" y="2554288"/>
          <p14:tracePt t="12790" x="3956050" y="2571750"/>
          <p14:tracePt t="12807" x="3965575" y="2608263"/>
          <p14:tracePt t="12824" x="3983038" y="2643188"/>
          <p14:tracePt t="12840" x="3990975" y="2660650"/>
          <p14:tracePt t="12840" x="4000500" y="2679700"/>
          <p14:tracePt t="12857" x="4027488" y="2732088"/>
          <p14:tracePt t="12874" x="4098925" y="2795588"/>
          <p14:tracePt t="12890" x="4152900" y="2867025"/>
          <p14:tracePt t="12907" x="4179888" y="2901950"/>
          <p14:tracePt t="12924" x="4187825" y="2938463"/>
          <p14:tracePt t="12941" x="4205288" y="2946400"/>
          <p14:tracePt t="12957" x="4214813" y="2965450"/>
          <p14:tracePt t="12974" x="4232275" y="3000375"/>
          <p14:tracePt t="12990" x="4259263" y="3017838"/>
          <p14:tracePt t="13007" x="4268788" y="3044825"/>
          <p14:tracePt t="13024" x="4286250" y="3054350"/>
          <p14:tracePt t="13040" x="4303713" y="3081338"/>
          <p14:tracePt t="13058" x="4322763" y="3089275"/>
          <p14:tracePt t="13074" x="4330700" y="3098800"/>
          <p14:tracePt t="13090" x="4357688" y="3116263"/>
          <p14:tracePt t="13107" x="4384675" y="3135313"/>
          <p14:tracePt t="13124" x="4402138" y="3135313"/>
          <p14:tracePt t="13140" x="4438650" y="3135313"/>
          <p14:tracePt t="13157" x="4483100" y="3135313"/>
          <p14:tracePt t="13173" x="4518025" y="3135313"/>
          <p14:tracePt t="13190" x="4562475" y="3116263"/>
          <p14:tracePt t="13207" x="4581525" y="3098800"/>
          <p14:tracePt t="13224" x="4589463" y="3089275"/>
          <p14:tracePt t="13240" x="4608513" y="3071813"/>
          <p14:tracePt t="13240" x="4616450" y="3063875"/>
          <p14:tracePt t="13258" x="4633913" y="3017838"/>
          <p14:tracePt t="13274" x="4643438" y="2973388"/>
          <p14:tracePt t="13290" x="4660900" y="2921000"/>
          <p14:tracePt t="13307" x="4679950" y="2901950"/>
          <p14:tracePt t="13324" x="4687888" y="2874963"/>
          <p14:tracePt t="13341" x="4697413" y="2867025"/>
          <p14:tracePt t="13357" x="4705350" y="2840038"/>
          <p14:tracePt t="13374" x="4705350" y="2830513"/>
          <p14:tracePt t="13390" x="4705350" y="2822575"/>
          <p14:tracePt t="13523" x="4714875" y="2822575"/>
          <p14:tracePt t="13531" x="4714875" y="2830513"/>
          <p14:tracePt t="13540" x="4724400" y="2849563"/>
          <p14:tracePt t="13541" x="4741863" y="2901950"/>
          <p14:tracePt t="13557" x="4751388" y="2938463"/>
          <p14:tracePt t="13574" x="4759325" y="2965450"/>
          <p14:tracePt t="13591" x="4759325" y="2973388"/>
          <p14:tracePt t="13607" x="4759325" y="2992438"/>
          <p14:tracePt t="13625" x="4759325" y="3000375"/>
          <p14:tracePt t="13640" x="4751388" y="3017838"/>
          <p14:tracePt t="13657" x="4741863" y="3027363"/>
          <p14:tracePt t="13673" x="4724400" y="3036888"/>
          <p14:tracePt t="13690" x="4724400" y="3054350"/>
          <p14:tracePt t="13707" x="4705350" y="3063875"/>
          <p14:tracePt t="13723" x="4697413" y="3081338"/>
          <p14:tracePt t="13741" x="4670425" y="3089275"/>
          <p14:tracePt t="13757" x="4652963" y="3116263"/>
          <p14:tracePt t="13774" x="4633913" y="3116263"/>
          <p14:tracePt t="13790" x="4581525" y="3125788"/>
          <p14:tracePt t="13807" x="4545013" y="3125788"/>
          <p14:tracePt t="13824" x="4518025" y="3125788"/>
          <p14:tracePt t="13840" x="4500563" y="3125788"/>
          <p14:tracePt t="13857" x="4491038" y="3125788"/>
          <p14:tracePt t="13874" x="4465638" y="3116263"/>
          <p14:tracePt t="13890" x="4438650" y="3098800"/>
          <p14:tracePt t="13907" x="4411663" y="3089275"/>
          <p14:tracePt t="13924" x="4402138" y="3081338"/>
          <p14:tracePt t="13961" x="4402138" y="3071813"/>
          <p14:tracePt t="13978" x="4394200" y="3063875"/>
          <p14:tracePt t="13994" x="4384675" y="3063875"/>
          <p14:tracePt t="14001" x="4375150" y="3054350"/>
          <p14:tracePt t="14009" x="4357688" y="3036888"/>
          <p14:tracePt t="14024" x="4348163" y="3017838"/>
          <p14:tracePt t="14042" x="4340225" y="3009900"/>
          <p14:tracePt t="14057" x="4330700" y="2992438"/>
          <p14:tracePt t="14074" x="4313238" y="2982913"/>
          <p14:tracePt t="14090" x="4303713" y="2965450"/>
          <p14:tracePt t="14107" x="4286250" y="2938463"/>
          <p14:tracePt t="14150" x="4276725" y="2928938"/>
          <p14:tracePt t="14157" x="4276725" y="2911475"/>
          <p14:tracePt t="14165" x="4268788" y="2884488"/>
          <p14:tracePt t="14174" x="4268788" y="2867025"/>
          <p14:tracePt t="14191" x="4259263" y="2840038"/>
          <p14:tracePt t="14207" x="4251325" y="2813050"/>
          <p14:tracePt t="14224" x="4251325" y="2786063"/>
          <p14:tracePt t="14240" x="4251325" y="2751138"/>
          <p14:tracePt t="14258" x="4251325" y="2706688"/>
          <p14:tracePt t="14274" x="4251325" y="2697163"/>
          <p14:tracePt t="14291" x="4251325" y="2679700"/>
          <p14:tracePt t="14307" x="4259263" y="2670175"/>
          <p14:tracePt t="14324" x="4276725" y="2660650"/>
          <p14:tracePt t="14341" x="4276725" y="2652713"/>
          <p14:tracePt t="14357" x="4286250" y="2652713"/>
          <p14:tracePt t="14374" x="4303713" y="2643188"/>
          <p14:tracePt t="14391" x="4322763" y="2643188"/>
          <p14:tracePt t="14407" x="4340225" y="2643188"/>
          <p14:tracePt t="14424" x="4348163" y="2643188"/>
          <p14:tracePt t="14440" x="4367213" y="2643188"/>
          <p14:tracePt t="14457" x="4375150" y="2643188"/>
          <p14:tracePt t="14473" x="4411663" y="2652713"/>
          <p14:tracePt t="14490" x="4419600" y="2652713"/>
          <p14:tracePt t="14507" x="4465638" y="2670175"/>
          <p14:tracePt t="14524" x="4510088" y="2687638"/>
          <p14:tracePt t="14541" x="4537075" y="2697163"/>
          <p14:tracePt t="14557" x="4545013" y="2706688"/>
          <p14:tracePt t="14574" x="4554538" y="2714625"/>
          <p14:tracePt t="14590" x="4572000" y="2724150"/>
          <p14:tracePt t="14628" x="4581525" y="2732088"/>
          <p14:tracePt t="14629" x="4589463" y="2741613"/>
          <p14:tracePt t="14640" x="4598988" y="2759075"/>
          <p14:tracePt t="14657" x="4616450" y="2778125"/>
          <p14:tracePt t="14673" x="4660900" y="2830513"/>
          <p14:tracePt t="14690" x="4679950" y="2849563"/>
          <p14:tracePt t="14708" x="4687888" y="2867025"/>
          <p14:tracePt t="14724" x="4705350" y="2874963"/>
          <p14:tracePt t="14740" x="4714875" y="2894013"/>
          <p14:tracePt t="14757" x="4724400" y="2901950"/>
          <p14:tracePt t="14774" x="4732338" y="2921000"/>
          <p14:tracePt t="14791" x="4741863" y="2928938"/>
          <p14:tracePt t="14807" x="4751388" y="2946400"/>
          <p14:tracePt t="14824" x="4759325" y="2955925"/>
          <p14:tracePt t="14841" x="4759325" y="2965450"/>
          <p14:tracePt t="14857" x="4759325" y="2992438"/>
          <p14:tracePt t="14874" x="4759325" y="3017838"/>
          <p14:tracePt t="14890" x="4759325" y="3027363"/>
          <p14:tracePt t="14890" x="4751388" y="3036888"/>
          <p14:tracePt t="14907" x="4751388" y="3044825"/>
          <p14:tracePt t="14923" x="4741863" y="3054350"/>
          <p14:tracePt t="14940" x="4732338" y="3071813"/>
          <p14:tracePt t="14957" x="4724400" y="3081338"/>
          <p14:tracePt t="14973" x="4714875" y="3081338"/>
          <p14:tracePt t="14991" x="4697413" y="3089275"/>
          <p14:tracePt t="15007" x="4670425" y="3089275"/>
          <p14:tracePt t="15024" x="4643438" y="3081338"/>
          <p14:tracePt t="15040" x="4616450" y="3081338"/>
          <p14:tracePt t="15057" x="4572000" y="3071813"/>
          <p14:tracePt t="15074" x="4527550" y="3071813"/>
          <p14:tracePt t="15090" x="4510088" y="3063875"/>
          <p14:tracePt t="15108" x="4491038" y="3054350"/>
          <p14:tracePt t="15123" x="4473575" y="3044825"/>
          <p14:tracePt t="15140" x="4446588" y="3036888"/>
          <p14:tracePt t="15158" x="4438650" y="3027363"/>
          <p14:tracePt t="15173" x="4419600" y="3009900"/>
          <p14:tracePt t="15191" x="4411663" y="3009900"/>
          <p14:tracePt t="15207" x="4402138" y="3000375"/>
          <p14:tracePt t="15679" x="0" y="0"/>
        </p14:tracePtLst>
        <p14:tracePtLst>
          <p14:tracePt t="22078" x="7064375" y="1303338"/>
          <p14:tracePt t="22157" x="7072313" y="1303338"/>
          <p14:tracePt t="22181" x="7081838" y="1303338"/>
          <p14:tracePt t="22189" x="7089775" y="1312863"/>
          <p14:tracePt t="22197" x="7116763" y="1322388"/>
          <p14:tracePt t="22211" x="7143750" y="1322388"/>
          <p14:tracePt t="22227" x="7188200" y="1330325"/>
          <p14:tracePt t="22243" x="7224713" y="1330325"/>
          <p14:tracePt t="22259" x="7242175" y="1330325"/>
          <p14:tracePt t="22283" x="7251700" y="1330325"/>
          <p14:tracePt t="22290" x="7269163" y="1339850"/>
          <p14:tracePt t="22306" x="7286625" y="1339850"/>
          <p14:tracePt t="22323" x="7296150" y="1339850"/>
          <p14:tracePt t="22340" x="7313613" y="1339850"/>
          <p14:tracePt t="22356" x="7323138" y="1339850"/>
          <p14:tracePt t="22373" x="7340600" y="1347788"/>
          <p14:tracePt t="22390" x="7350125" y="1347788"/>
          <p14:tracePt t="22390" x="7358063" y="1347788"/>
          <p14:tracePt t="22407" x="7367588" y="1347788"/>
          <p14:tracePt t="22423" x="7412038" y="1347788"/>
          <p14:tracePt t="22440" x="7473950" y="1357313"/>
          <p14:tracePt t="22456" x="7537450" y="1366838"/>
          <p14:tracePt t="22473" x="7599363" y="1374775"/>
          <p14:tracePt t="22490" x="7643813" y="1374775"/>
          <p14:tracePt t="22506" x="7707313" y="1384300"/>
          <p14:tracePt t="22523" x="7732713" y="1384300"/>
          <p14:tracePt t="22540" x="7742238" y="1384300"/>
          <p14:tracePt t="22697" x="7724775" y="1384300"/>
          <p14:tracePt t="22705" x="7670800" y="1384300"/>
          <p14:tracePt t="22713" x="7483475" y="1384300"/>
          <p14:tracePt t="22723" x="7286625" y="1411288"/>
          <p14:tracePt t="22740" x="7037388" y="1455738"/>
          <p14:tracePt t="22756" x="6680200" y="1482725"/>
          <p14:tracePt t="22773" x="6116638" y="1473200"/>
          <p14:tracePt t="22789" x="5286375" y="1393825"/>
          <p14:tracePt t="22789" x="4911725" y="1393825"/>
          <p14:tracePt t="22807" x="4562475" y="1374775"/>
          <p14:tracePt t="22823" x="3251200" y="1411288"/>
          <p14:tracePt t="22840" x="2438400" y="1401763"/>
          <p14:tracePt t="22856" x="1776413" y="1384300"/>
          <p14:tracePt t="22873" x="1152525" y="1384300"/>
          <p14:tracePt t="22890" x="741363" y="1384300"/>
          <p14:tracePt t="22906" x="401638" y="1411288"/>
          <p14:tracePt t="22923" x="0" y="1393825"/>
          <p14:tracePt t="22940" x="0" y="1411288"/>
          <p14:tracePt t="22956" x="0" y="1428750"/>
          <p14:tracePt t="22973" x="0" y="1446213"/>
          <p14:tracePt t="22989" x="0" y="1455738"/>
          <p14:tracePt t="23007" x="0" y="1465263"/>
          <p14:tracePt t="23097" x="0" y="1473200"/>
          <p14:tracePt t="23135" x="0" y="1490663"/>
          <p14:tracePt t="23143" x="17463" y="1509713"/>
          <p14:tracePt t="23151" x="26988" y="1517650"/>
          <p14:tracePt t="23159" x="80963" y="1536700"/>
          <p14:tracePt t="23173" x="125413" y="1536700"/>
          <p14:tracePt t="23189" x="179388" y="1536700"/>
          <p14:tracePt t="23189" x="204788" y="1536700"/>
          <p14:tracePt t="23207" x="268288" y="1536700"/>
          <p14:tracePt t="23223" x="339725" y="1517650"/>
          <p14:tracePt t="23239" x="438150" y="1490663"/>
          <p14:tracePt t="23257" x="536575" y="1482725"/>
          <p14:tracePt t="23273" x="633413" y="1473200"/>
          <p14:tracePt t="23290" x="696913" y="1465263"/>
          <p14:tracePt t="23306" x="750888" y="1455738"/>
          <p14:tracePt t="23323" x="795338" y="1446213"/>
          <p14:tracePt t="23339" x="847725" y="1446213"/>
          <p14:tracePt t="23356" x="893763" y="1446213"/>
          <p14:tracePt t="23373" x="955675" y="1446213"/>
          <p14:tracePt t="23390" x="1044575" y="1455738"/>
          <p14:tracePt t="23407" x="1223963" y="1482725"/>
          <p14:tracePt t="23423" x="1411288" y="1536700"/>
          <p14:tracePt t="23439" x="1554163" y="1571625"/>
          <p14:tracePt t="23456" x="1643063" y="1581150"/>
          <p14:tracePt t="23473" x="1679575" y="1589088"/>
          <p14:tracePt t="23490" x="1687513" y="1589088"/>
          <p14:tracePt t="23506" x="1724025" y="1589088"/>
          <p14:tracePt t="23523" x="1776413" y="1616075"/>
          <p14:tracePt t="23540" x="1884363" y="1643063"/>
          <p14:tracePt t="23556" x="2000250" y="1670050"/>
          <p14:tracePt t="23573" x="2062163" y="1687513"/>
          <p14:tracePt t="23589" x="2108200" y="1697038"/>
          <p14:tracePt t="23606" x="2125663" y="1697038"/>
          <p14:tracePt t="23623" x="2152650" y="1704975"/>
          <p14:tracePt t="23639" x="2205038" y="1724025"/>
          <p14:tracePt t="23657" x="2259013" y="1741488"/>
          <p14:tracePt t="23673" x="2330450" y="1758950"/>
          <p14:tracePt t="23690" x="2411413" y="1758950"/>
          <p14:tracePt t="23707" x="2527300" y="1758950"/>
          <p14:tracePt t="23723" x="2660650" y="1724025"/>
          <p14:tracePt t="23740" x="2724150" y="1714500"/>
          <p14:tracePt t="23756" x="2768600" y="1704975"/>
          <p14:tracePt t="23773" x="2795588" y="1697038"/>
          <p14:tracePt t="23789" x="2822575" y="1687513"/>
          <p14:tracePt t="23806" x="2830513" y="1679575"/>
          <p14:tracePt t="23824" x="2847975" y="1679575"/>
          <p14:tracePt t="23839" x="2867025" y="1679575"/>
          <p14:tracePt t="23856" x="2884488" y="1679575"/>
          <p14:tracePt t="23873" x="2928938" y="1679575"/>
          <p14:tracePt t="23889" x="2973388" y="1679575"/>
          <p14:tracePt t="23906" x="3009900" y="1687513"/>
          <p14:tracePt t="23923" x="3036888" y="1687513"/>
          <p14:tracePt t="23940" x="3044825" y="1687513"/>
          <p14:tracePt t="23956" x="3071813" y="1697038"/>
          <p14:tracePt t="23973" x="3081338" y="1714500"/>
          <p14:tracePt t="23989" x="3089275" y="1714500"/>
          <p14:tracePt t="24006" x="3108325" y="1724025"/>
          <p14:tracePt t="24023" x="3116263" y="1731963"/>
          <p14:tracePt t="24067" x="3125788" y="1741488"/>
          <p14:tracePt t="24075" x="3133725" y="1741488"/>
          <p14:tracePt t="24083" x="3143250" y="1741488"/>
          <p14:tracePt t="24091" x="3152775" y="1751013"/>
          <p14:tracePt t="24106" x="3160713" y="1751013"/>
          <p14:tracePt t="24123" x="3160713" y="1758950"/>
          <p14:tracePt t="24387" x="3160713" y="1751013"/>
          <p14:tracePt t="24403" x="3152775" y="1731963"/>
          <p14:tracePt t="24411" x="3133725" y="1704975"/>
          <p14:tracePt t="24422" x="3108325" y="1670050"/>
          <p14:tracePt t="24424" x="3062288" y="1616075"/>
          <p14:tracePt t="24440" x="3027363" y="1562100"/>
          <p14:tracePt t="24456" x="3009900" y="1536700"/>
          <p14:tracePt t="24473" x="3000375" y="1527175"/>
          <p14:tracePt t="24489" x="3000375" y="1517650"/>
          <p14:tracePt t="24538" x="2990850" y="1517650"/>
          <p14:tracePt t="24599" x="2990850" y="1509713"/>
          <p14:tracePt t="24677" x="3000375" y="1509713"/>
          <p14:tracePt t="24685" x="3017838" y="1509713"/>
          <p14:tracePt t="24694" x="3036888" y="1509713"/>
          <p14:tracePt t="24707" x="3044825" y="1509713"/>
          <p14:tracePt t="24708" x="3098800" y="1509713"/>
          <p14:tracePt t="24723" x="3160713" y="1517650"/>
          <p14:tracePt t="24740" x="3232150" y="1536700"/>
          <p14:tracePt t="24757" x="3276600" y="1554163"/>
          <p14:tracePt t="24774" x="3295650" y="1571625"/>
          <p14:tracePt t="24906" x="3286125" y="1571625"/>
          <p14:tracePt t="24914" x="3268663" y="1571625"/>
          <p14:tracePt t="24922" x="3251200" y="1562100"/>
          <p14:tracePt t="24936" x="3241675" y="1562100"/>
          <p14:tracePt t="24940" x="3232150" y="1571625"/>
          <p14:tracePt t="24957" x="3214688" y="1571625"/>
          <p14:tracePt t="24973" x="3205163" y="1581150"/>
          <p14:tracePt t="24991" x="3205163" y="1589088"/>
          <p14:tracePt t="25007" x="3205163" y="1598613"/>
          <p14:tracePt t="25086" x="3205163" y="1608138"/>
          <p14:tracePt t="25132" x="3205163" y="1616075"/>
          <p14:tracePt t="25147" x="3205163" y="1625600"/>
          <p14:tracePt t="25196" x="3197225" y="1625600"/>
          <p14:tracePt t="25210" x="3179763" y="1625600"/>
          <p14:tracePt t="25226" x="3170238" y="1625600"/>
          <p14:tracePt t="25240" x="3152775" y="1625600"/>
          <p14:tracePt t="25267" x="3143250" y="1625600"/>
          <p14:tracePt t="25274" x="3133725" y="1625600"/>
          <p14:tracePt t="25304" x="3125788" y="1616075"/>
          <p14:tracePt t="25398" x="3143250" y="1625600"/>
          <p14:tracePt t="25406" x="3170238" y="1633538"/>
          <p14:tracePt t="25423" x="3214688" y="1652588"/>
          <p14:tracePt t="25425" x="3276600" y="1679575"/>
          <p14:tracePt t="25440" x="3330575" y="1697038"/>
          <p14:tracePt t="25457" x="3384550" y="1714500"/>
          <p14:tracePt t="25473" x="3402013" y="1724025"/>
          <p14:tracePt t="25490" x="3411538" y="1731963"/>
          <p14:tracePt t="25635" x="0" y="0"/>
        </p14:tracePtLst>
        <p14:tracePtLst>
          <p14:tracePt t="105021" x="6313488" y="2670175"/>
          <p14:tracePt t="105110" x="6303963" y="2670175"/>
          <p14:tracePt t="105120" x="6296025" y="2652713"/>
          <p14:tracePt t="105126" x="6251575" y="2581275"/>
          <p14:tracePt t="105142" x="6197600" y="2544763"/>
          <p14:tracePt t="105158" x="6143625" y="2517775"/>
          <p14:tracePt t="105172" x="6116638" y="2500313"/>
          <p14:tracePt t="105188" x="6089650" y="2500313"/>
          <p14:tracePt t="105204" x="6072188" y="2492375"/>
          <p14:tracePt t="105237" x="6054725" y="2492375"/>
          <p14:tracePt t="105238" x="6010275" y="2500313"/>
          <p14:tracePt t="105260" x="5938838" y="2517775"/>
          <p14:tracePt t="105271" x="5813425" y="2563813"/>
          <p14:tracePt t="105287" x="5670550" y="2635250"/>
          <p14:tracePt t="105306" x="5545138" y="2670175"/>
          <p14:tracePt t="105322" x="5438775" y="2714625"/>
          <p14:tracePt t="105338" x="5394325" y="2741613"/>
          <p14:tracePt t="105354" x="5367338" y="2759075"/>
          <p14:tracePt t="105376" x="5357813" y="2778125"/>
          <p14:tracePt t="105392" x="5340350" y="2795588"/>
          <p14:tracePt t="105408" x="5322888" y="2830513"/>
          <p14:tracePt t="105424" x="5313363" y="2884488"/>
          <p14:tracePt t="105440" x="5303838" y="2946400"/>
          <p14:tracePt t="105440" x="5303838" y="2965450"/>
          <p14:tracePt t="105454" x="5303838" y="3036888"/>
          <p14:tracePt t="105470" x="5340350" y="3098800"/>
          <p14:tracePt t="105487" x="5394325" y="3179763"/>
          <p14:tracePt t="105504" x="5456238" y="3241675"/>
          <p14:tracePt t="105520" x="5527675" y="3303588"/>
          <p14:tracePt t="105538" x="5599113" y="3349625"/>
          <p14:tracePt t="105554" x="5670550" y="3394075"/>
          <p14:tracePt t="105571" x="5786438" y="3429000"/>
          <p14:tracePt t="105587" x="6010275" y="3492500"/>
          <p14:tracePt t="105604" x="6367463" y="3544888"/>
          <p14:tracePt t="105621" x="6518275" y="3544888"/>
          <p14:tracePt t="105637" x="6643688" y="3554413"/>
          <p14:tracePt t="105654" x="6697663" y="3544888"/>
          <p14:tracePt t="105670" x="6707188" y="3536950"/>
          <p14:tracePt t="105687" x="6724650" y="3500438"/>
          <p14:tracePt t="105704" x="6732588" y="3429000"/>
          <p14:tracePt t="105720" x="6715125" y="3357563"/>
          <p14:tracePt t="105738" x="6670675" y="3268663"/>
          <p14:tracePt t="105754" x="6581775" y="3125788"/>
          <p14:tracePt t="105770" x="6492875" y="2992438"/>
          <p14:tracePt t="105788" x="6384925" y="2867025"/>
          <p14:tracePt t="105804" x="6330950" y="2803525"/>
          <p14:tracePt t="105821" x="6278563" y="2759075"/>
          <p14:tracePt t="105837" x="6259513" y="2741613"/>
          <p14:tracePt t="105837" x="6242050" y="2732088"/>
          <p14:tracePt t="105854" x="6232525" y="2732088"/>
          <p14:tracePt t="105870" x="6224588" y="2732088"/>
          <p14:tracePt t="105945" x="0" y="0"/>
        </p14:tracePtLst>
        <p14:tracePtLst>
          <p14:tracePt t="129781" x="5697538" y="4581525"/>
          <p14:tracePt t="129981" x="5688013" y="4581525"/>
          <p14:tracePt t="129989" x="5680075" y="4581525"/>
          <p14:tracePt t="130005" x="5670550" y="4581525"/>
          <p14:tracePt t="130013" x="5661025" y="4581525"/>
          <p14:tracePt t="130021" x="5653088" y="4572000"/>
          <p14:tracePt t="130037" x="5635625" y="4572000"/>
          <p14:tracePt t="130053" x="5626100" y="4572000"/>
          <p14:tracePt t="130145" x="5616575" y="4572000"/>
          <p14:tracePt t="130209" x="5608638" y="4572000"/>
          <p14:tracePt t="130349" x="5599113" y="4572000"/>
          <p14:tracePt t="130389" x="5599113" y="4581525"/>
          <p14:tracePt t="130397" x="5599113" y="4591050"/>
          <p14:tracePt t="130410" x="5589588" y="4598988"/>
          <p14:tracePt t="130427" x="5589588" y="4608513"/>
          <p14:tracePt t="130429" x="5589588" y="4616450"/>
          <p14:tracePt t="130437" x="5589588" y="4625975"/>
          <p14:tracePt t="130456" x="5581650" y="4635500"/>
          <p14:tracePt t="130500" x="5581650" y="4643438"/>
          <p14:tracePt t="130851" x="5581650" y="4635500"/>
          <p14:tracePt t="130865" x="5581650" y="4625975"/>
          <p14:tracePt t="130881" x="5581650" y="4616450"/>
          <p14:tracePt t="130889" x="5581650" y="4608513"/>
          <p14:tracePt t="130953" x="5581650" y="4598988"/>
          <p14:tracePt t="130967" x="5581650" y="4591050"/>
          <p14:tracePt t="131172" x="0" y="0"/>
        </p14:tracePtLst>
        <p14:tracePtLst>
          <p14:tracePt t="146347" x="5537200" y="4591050"/>
          <p14:tracePt t="146488" x="5527675" y="4581525"/>
          <p14:tracePt t="146496" x="5518150" y="4572000"/>
          <p14:tracePt t="146508" x="5500688" y="4564063"/>
          <p14:tracePt t="146512" x="5483225" y="4554538"/>
          <p14:tracePt t="146526" x="5473700" y="4545013"/>
          <p14:tracePt t="146542" x="5465763" y="4527550"/>
          <p14:tracePt t="146558" x="5446713" y="4519613"/>
          <p14:tracePt t="146730" x="5438775" y="4545013"/>
          <p14:tracePt t="146735" x="5438775" y="4554538"/>
          <p14:tracePt t="146742" x="5429250" y="4564063"/>
          <p14:tracePt t="146752" x="5429250" y="4591050"/>
          <p14:tracePt t="146768" x="5429250" y="4635500"/>
          <p14:tracePt t="146786" x="5429250" y="4643438"/>
          <p14:tracePt t="146802" x="5438775" y="4662488"/>
          <p14:tracePt t="146819" x="5446713" y="4679950"/>
          <p14:tracePt t="146835" x="5465763" y="4687888"/>
          <p14:tracePt t="146852" x="5473700" y="4706938"/>
          <p14:tracePt t="146868" x="5492750" y="4706938"/>
          <p14:tracePt t="146885" x="5545138" y="4714875"/>
          <p14:tracePt t="146902" x="5572125" y="4714875"/>
          <p14:tracePt t="146918" x="5581650" y="4706938"/>
          <p14:tracePt t="146936" x="5599113" y="4697413"/>
          <p14:tracePt t="146952" x="5608638" y="4662488"/>
          <p14:tracePt t="146968" x="5608638" y="4643438"/>
          <p14:tracePt t="146985" x="5608638" y="4635500"/>
          <p14:tracePt t="147002" x="5608638" y="4616450"/>
          <p14:tracePt t="147019" x="5608638" y="4608513"/>
          <p14:tracePt t="147035" x="5589588" y="4591050"/>
          <p14:tracePt t="147052" x="5589588" y="4581525"/>
          <p14:tracePt t="147069" x="5581650" y="4572000"/>
          <p14:tracePt t="147147" x="5572125" y="4572000"/>
          <p14:tracePt t="147161" x="5564188" y="4591050"/>
          <p14:tracePt t="147169" x="5554663" y="4591050"/>
          <p14:tracePt t="147177" x="5537200" y="4616450"/>
          <p14:tracePt t="147186" x="5527675" y="4625975"/>
          <p14:tracePt t="147202" x="5527675" y="4643438"/>
          <p14:tracePt t="147220" x="5527675" y="4652963"/>
          <p14:tracePt t="147236" x="5527675" y="4670425"/>
          <p14:tracePt t="147252" x="5545138" y="4687888"/>
          <p14:tracePt t="147270" x="5554663" y="4697413"/>
          <p14:tracePt t="147286" x="5581650" y="4714875"/>
          <p14:tracePt t="147303" x="5599113" y="4714875"/>
          <p14:tracePt t="147319" x="5608638" y="4714875"/>
          <p14:tracePt t="147336" x="5616575" y="4697413"/>
          <p14:tracePt t="147353" x="5626100" y="4662488"/>
          <p14:tracePt t="147369" x="5626100" y="4608513"/>
          <p14:tracePt t="147387" x="5608638" y="4545013"/>
          <p14:tracePt t="147403" x="5589588" y="4500563"/>
          <p14:tracePt t="147420" x="5581650" y="4492625"/>
          <p14:tracePt t="147436" x="5572125" y="4492625"/>
          <p14:tracePt t="147452" x="5554663" y="4510088"/>
          <p14:tracePt t="147469" x="5537200" y="4554538"/>
          <p14:tracePt t="147486" x="5527675" y="4598988"/>
          <p14:tracePt t="147503" x="5518150" y="4662488"/>
          <p14:tracePt t="147519" x="5518150" y="4706938"/>
          <p14:tracePt t="147536" x="5518150" y="4741863"/>
          <p14:tracePt t="147536" x="5518150" y="4751388"/>
          <p14:tracePt t="147553" x="5537200" y="4759325"/>
          <p14:tracePt t="147569" x="5545138" y="4768850"/>
          <p14:tracePt t="147586" x="5581650" y="4786313"/>
          <p14:tracePt t="147603" x="5608638" y="4786313"/>
          <p14:tracePt t="147620" x="5616575" y="4786313"/>
          <p14:tracePt t="147636" x="5626100" y="4751388"/>
          <p14:tracePt t="147652" x="5626100" y="4706938"/>
          <p14:tracePt t="147670" x="5608638" y="4652963"/>
          <p14:tracePt t="147686" x="5589588" y="4625975"/>
          <p14:tracePt t="147703" x="5572125" y="4616450"/>
          <p14:tracePt t="147719" x="5564188" y="4608513"/>
          <p14:tracePt t="147736" x="5554663" y="4608513"/>
          <p14:tracePt t="147753" x="5537200" y="4616450"/>
          <p14:tracePt t="147769" x="5527675" y="4635500"/>
          <p14:tracePt t="147786" x="5510213" y="4652963"/>
          <p14:tracePt t="147802" x="5510213" y="4706938"/>
          <p14:tracePt t="147820" x="5537200" y="4759325"/>
          <p14:tracePt t="147836" x="5545138" y="4768850"/>
          <p14:tracePt t="147852" x="5572125" y="4786313"/>
          <p14:tracePt t="147869" x="5599113" y="4795838"/>
          <p14:tracePt t="147886" x="5608638" y="4795838"/>
          <p14:tracePt t="147903" x="5626100" y="4778375"/>
          <p14:tracePt t="147919" x="5635625" y="4741863"/>
          <p14:tracePt t="147936" x="5616575" y="4670425"/>
          <p14:tracePt t="147953" x="5599113" y="4625975"/>
          <p14:tracePt t="147969" x="5581650" y="4581525"/>
          <p14:tracePt t="147986" x="5572125" y="4572000"/>
          <p14:tracePt t="148003" x="5564188" y="4572000"/>
          <p14:tracePt t="148020" x="5554663" y="4572000"/>
          <p14:tracePt t="148036" x="5545138" y="4598988"/>
          <p14:tracePt t="148053" x="5527675" y="4670425"/>
          <p14:tracePt t="148070" x="5518150" y="4714875"/>
          <p14:tracePt t="148086" x="5518150" y="4741863"/>
          <p14:tracePt t="148103" x="5518150" y="4751388"/>
          <p14:tracePt t="148119" x="5527675" y="4759325"/>
          <p14:tracePt t="148136" x="5527675" y="4768850"/>
          <p14:tracePt t="148153" x="5537200" y="4768850"/>
          <p14:tracePt t="148169" x="5537200" y="4751388"/>
          <p14:tracePt t="148186" x="5537200" y="4697413"/>
          <p14:tracePt t="148203" x="5537200" y="4625975"/>
          <p14:tracePt t="148220" x="5518150" y="4598988"/>
          <p14:tracePt t="148236" x="5518150" y="4581525"/>
          <p14:tracePt t="148252" x="5500688" y="4572000"/>
          <p14:tracePt t="148269" x="5492750" y="4572000"/>
          <p14:tracePt t="148286" x="5473700" y="4591050"/>
          <p14:tracePt t="148303" x="5456238" y="4625975"/>
          <p14:tracePt t="148319" x="5456238" y="4679950"/>
          <p14:tracePt t="148336" x="5456238" y="4714875"/>
          <p14:tracePt t="148353" x="5465763" y="4724400"/>
          <p14:tracePt t="148369" x="5473700" y="4733925"/>
          <p14:tracePt t="148386" x="5483225" y="4733925"/>
          <p14:tracePt t="148402" x="5500688" y="4733925"/>
          <p14:tracePt t="148437" x="5510213" y="4724400"/>
          <p14:tracePt t="148438" x="5518150" y="4679950"/>
          <p14:tracePt t="148453" x="5518150" y="4635500"/>
          <p14:tracePt t="148470" x="5510213" y="4608513"/>
          <p14:tracePt t="148486" x="5510213" y="4598988"/>
          <p14:tracePt t="148821" x="5500688" y="4598988"/>
          <p14:tracePt t="148837" x="5500688" y="4608513"/>
          <p14:tracePt t="148845" x="5492750" y="4616450"/>
          <p14:tracePt t="148853" x="5483225" y="4625975"/>
          <p14:tracePt t="148869" x="5473700" y="4643438"/>
          <p14:tracePt t="148870" x="5456238" y="4670425"/>
          <p14:tracePt t="148886" x="5438775" y="4687888"/>
          <p14:tracePt t="148903" x="5421313" y="4706938"/>
          <p14:tracePt t="148919" x="5411788" y="4706938"/>
          <p14:tracePt t="148936" x="5394325" y="4714875"/>
          <p14:tracePt t="148952" x="5384800" y="4714875"/>
          <p14:tracePt t="148969" x="5357813" y="4724400"/>
          <p14:tracePt t="148987" x="5340350" y="4724400"/>
          <p14:tracePt t="149002" x="5322888" y="4724400"/>
          <p14:tracePt t="149019" x="5303838" y="4706938"/>
          <p14:tracePt t="149036" x="5259388" y="4697413"/>
          <p14:tracePt t="149052" x="5214938" y="4670425"/>
          <p14:tracePt t="149070" x="5187950" y="4643438"/>
          <p14:tracePt t="149086" x="5180013" y="4635500"/>
          <p14:tracePt t="149135" x="5197475" y="4662488"/>
          <p14:tracePt t="149143" x="5207000" y="4687888"/>
          <p14:tracePt t="149149" x="5214938" y="4706938"/>
          <p14:tracePt t="149153" x="5224463" y="4751388"/>
          <p14:tracePt t="149169" x="5241925" y="4768850"/>
          <p14:tracePt t="149186" x="5251450" y="4778375"/>
          <p14:tracePt t="149203" x="5259388" y="4786313"/>
          <p14:tracePt t="149219" x="5278438" y="4786313"/>
          <p14:tracePt t="149236" x="5295900" y="4759325"/>
          <p14:tracePt t="149252" x="5313363" y="4724400"/>
          <p14:tracePt t="149269" x="5313363" y="4687888"/>
          <p14:tracePt t="149286" x="5313363" y="4662488"/>
          <p14:tracePt t="149302" x="5313363" y="4635500"/>
          <p14:tracePt t="149319" x="5303838" y="4635500"/>
          <p14:tracePt t="149336" x="5303838" y="4625975"/>
          <p14:tracePt t="149385" x="5303838" y="4643438"/>
          <p14:tracePt t="149385" x="5303838" y="4670425"/>
          <p14:tracePt t="149401" x="5303838" y="4687888"/>
          <p14:tracePt t="149409" x="5303838" y="4706938"/>
          <p14:tracePt t="149417" x="5303838" y="4714875"/>
          <p14:tracePt t="149423" x="5303838" y="4724400"/>
          <p14:tracePt t="149495" x="5322888" y="4714875"/>
          <p14:tracePt t="149503" x="5322888" y="4687888"/>
          <p14:tracePt t="149511" x="5322888" y="4662488"/>
          <p14:tracePt t="149519" x="5330825" y="4643438"/>
          <p14:tracePt t="149520" x="5330825" y="4598988"/>
          <p14:tracePt t="149536" x="5330825" y="4581525"/>
          <p14:tracePt t="149611" x="5330825" y="4598988"/>
          <p14:tracePt t="149619" x="5330825" y="4625975"/>
          <p14:tracePt t="149634" x="5330825" y="4643438"/>
          <p14:tracePt t="149652" x="5330825" y="4652963"/>
          <p14:tracePt t="149653" x="5330825" y="4670425"/>
          <p14:tracePt t="149669" x="5340350" y="4679950"/>
          <p14:tracePt t="149686" x="5340350" y="4687888"/>
          <p14:tracePt t="149791" x="5340350" y="4679950"/>
          <p14:tracePt t="150223" x="5349875" y="4679950"/>
          <p14:tracePt t="150230" x="5357813" y="4679950"/>
          <p14:tracePt t="150239" x="5367338" y="4670425"/>
          <p14:tracePt t="150243" x="5384800" y="4670425"/>
          <p14:tracePt t="150252" x="5402263" y="4662488"/>
          <p14:tracePt t="150269" x="5411788" y="4662488"/>
          <p14:tracePt t="150286" x="5429250" y="4662488"/>
          <p14:tracePt t="150302" x="5438775" y="4662488"/>
          <p14:tracePt t="150319" x="5456238" y="4662488"/>
          <p14:tracePt t="150336" x="5465763" y="4652963"/>
          <p14:tracePt t="150641" x="5473700" y="4652963"/>
          <p14:tracePt t="150677" x="5483225" y="4652963"/>
          <p14:tracePt t="150693" x="5492750" y="4662488"/>
          <p14:tracePt t="150694" x="5500688" y="4670425"/>
          <p14:tracePt t="150702" x="5510213" y="4679950"/>
          <p14:tracePt t="150720" x="5518150" y="4679950"/>
          <p14:tracePt t="150736" x="5527675" y="4679950"/>
          <p14:tracePt t="150752" x="5537200" y="4697413"/>
          <p14:tracePt t="150770" x="5554663" y="4706938"/>
          <p14:tracePt t="150786" x="5564188" y="4706938"/>
          <p14:tracePt t="150802" x="5572125" y="4706938"/>
          <p14:tracePt t="150819" x="5581650" y="4687888"/>
          <p14:tracePt t="150836" x="5581650" y="4679950"/>
          <p14:tracePt t="150853" x="5581650" y="4662488"/>
          <p14:tracePt t="150869" x="5581650" y="4635500"/>
          <p14:tracePt t="150886" x="5564188" y="4616450"/>
          <p14:tracePt t="150902" x="5545138" y="4598988"/>
          <p14:tracePt t="150919" x="5537200" y="4598988"/>
          <p14:tracePt t="150936" x="5518150" y="4598988"/>
          <p14:tracePt t="150952" x="5510213" y="4598988"/>
          <p14:tracePt t="150969" x="5492750" y="4616450"/>
          <p14:tracePt t="150985" x="5483225" y="4635500"/>
          <p14:tracePt t="151003" x="5465763" y="4643438"/>
          <p14:tracePt t="151019" x="5465763" y="4670425"/>
          <p14:tracePt t="151036" x="5465763" y="4687888"/>
          <p14:tracePt t="151053" x="5465763" y="4697413"/>
          <p14:tracePt t="151130" x="5473700" y="4697413"/>
          <p14:tracePt t="151147" x="5483225" y="4687888"/>
          <p14:tracePt t="151161" x="5483225" y="4679950"/>
          <p14:tracePt t="151177" x="5483225" y="4670425"/>
          <p14:tracePt t="151303" x="5456238" y="4679950"/>
          <p14:tracePt t="151311" x="5438775" y="4687888"/>
          <p14:tracePt t="151319" x="5402263" y="4697413"/>
          <p14:tracePt t="151335" x="5367338" y="4714875"/>
          <p14:tracePt t="151336" x="5295900" y="4733925"/>
          <p14:tracePt t="151352" x="5197475" y="4751388"/>
          <p14:tracePt t="151369" x="5116513" y="4759325"/>
          <p14:tracePt t="151385" x="5072063" y="4778375"/>
          <p14:tracePt t="151402" x="5045075" y="4778375"/>
          <p14:tracePt t="151419" x="5010150" y="4778375"/>
          <p14:tracePt t="151435" x="4956175" y="4778375"/>
          <p14:tracePt t="151453" x="4902200" y="4778375"/>
          <p14:tracePt t="151469" x="4848225" y="4778375"/>
          <p14:tracePt t="151486" x="4795838" y="4786313"/>
          <p14:tracePt t="151502" x="4732338" y="4795838"/>
          <p14:tracePt t="151519" x="4687888" y="4805363"/>
          <p14:tracePt t="151536" x="4652963" y="4805363"/>
          <p14:tracePt t="151552" x="4633913" y="4805363"/>
          <p14:tracePt t="151570" x="4625975" y="4805363"/>
          <p14:tracePt t="151585" x="4608513" y="4805363"/>
          <p14:tracePt t="151602" x="4589463" y="4805363"/>
          <p14:tracePt t="151619" x="4562475" y="4805363"/>
          <p14:tracePt t="151635" x="4545013" y="4805363"/>
          <p14:tracePt t="151653" x="4537075" y="4795838"/>
          <p14:tracePt t="151669" x="4518025" y="4795838"/>
          <p14:tracePt t="151686" x="4510088" y="4795838"/>
          <p14:tracePt t="151702" x="4491038" y="4795838"/>
          <p14:tracePt t="151859" x="4500563" y="4786313"/>
          <p14:tracePt t="151867" x="4518025" y="4786313"/>
          <p14:tracePt t="151875" x="4554538" y="4778375"/>
          <p14:tracePt t="151886" x="4598988" y="4759325"/>
          <p14:tracePt t="151902" x="4633913" y="4751388"/>
          <p14:tracePt t="151919" x="4679950" y="4751388"/>
          <p14:tracePt t="151936" x="4705350" y="4751388"/>
          <p14:tracePt t="151952" x="4759325" y="4741863"/>
          <p14:tracePt t="151969" x="4776788" y="4733925"/>
          <p14:tracePt t="151985" x="4813300" y="4733925"/>
          <p14:tracePt t="152002" x="4848225" y="4714875"/>
          <p14:tracePt t="152019" x="4894263" y="4714875"/>
          <p14:tracePt t="152035" x="4946650" y="4714875"/>
          <p14:tracePt t="152053" x="5072063" y="4724400"/>
          <p14:tracePt t="152069" x="5241925" y="4733925"/>
          <p14:tracePt t="152085" x="5340350" y="4724400"/>
          <p14:tracePt t="152102" x="5402263" y="4706938"/>
          <p14:tracePt t="152119" x="5438775" y="4706938"/>
          <p14:tracePt t="152136" x="5446713" y="4706938"/>
          <p14:tracePt t="152152" x="5456238" y="4697413"/>
          <p14:tracePt t="152169" x="5465763" y="4687888"/>
          <p14:tracePt t="152186" x="5483225" y="4670425"/>
          <p14:tracePt t="152202" x="5510213" y="4670425"/>
          <p14:tracePt t="152219" x="5518150" y="4670425"/>
          <p14:tracePt t="152235" x="5537200" y="4670425"/>
          <p14:tracePt t="152252" x="5545138" y="4670425"/>
          <p14:tracePt t="152269" x="5564188" y="4670425"/>
          <p14:tracePt t="152285" x="5572125" y="4670425"/>
          <p14:tracePt t="152302" x="5581650" y="4670425"/>
          <p14:tracePt t="152319" x="5589588" y="4662488"/>
          <p14:tracePt t="152319" x="5599113" y="4662488"/>
          <p14:tracePt t="152337" x="5608638" y="4662488"/>
          <p14:tracePt t="152352" x="5616575" y="4662488"/>
          <p14:tracePt t="152369" x="5635625" y="4662488"/>
          <p14:tracePt t="152386" x="5643563" y="4662488"/>
          <p14:tracePt t="152402" x="5661025" y="4662488"/>
          <p14:tracePt t="152419" x="5661025" y="4670425"/>
          <p14:tracePt t="152435" x="5670550" y="4670425"/>
          <p14:tracePt t="152435" x="5670550" y="4679950"/>
          <p14:tracePt t="152453" x="5680075" y="4679950"/>
          <p14:tracePt t="152579" x="5661025" y="4670425"/>
          <p14:tracePt t="152595" x="5653088" y="4670425"/>
          <p14:tracePt t="152608" x="5635625" y="4670425"/>
          <p14:tracePt t="152613" x="5626100" y="4662488"/>
          <p14:tracePt t="152619" x="5608638" y="4662488"/>
          <p14:tracePt t="152635" x="5589588" y="4652963"/>
          <p14:tracePt t="152653" x="5581650" y="4652963"/>
          <p14:tracePt t="152669" x="5554663" y="4652963"/>
          <p14:tracePt t="152685" x="5537200" y="4662488"/>
          <p14:tracePt t="152702" x="5527675" y="4670425"/>
          <p14:tracePt t="152719" x="5500688" y="4687888"/>
          <p14:tracePt t="152820" x="5492750" y="4697413"/>
          <p14:tracePt t="152842" x="5483225" y="4697413"/>
          <p14:tracePt t="152899" x="5473700" y="4706938"/>
          <p14:tracePt t="152906" x="5465763" y="4714875"/>
          <p14:tracePt t="152919" x="5456238" y="4714875"/>
          <p14:tracePt t="152930" x="5446713" y="4724400"/>
          <p14:tracePt t="152936" x="5429250" y="4733925"/>
          <p14:tracePt t="152952" x="5421313" y="4733925"/>
          <p14:tracePt t="152969" x="5411788" y="4733925"/>
          <p14:tracePt t="153009" x="5402263" y="4733925"/>
          <p14:tracePt t="153025" x="5394325" y="4733925"/>
          <p14:tracePt t="153032" x="5384800" y="4733925"/>
          <p14:tracePt t="153052" x="5375275" y="4733925"/>
          <p14:tracePt t="153053" x="5367338" y="4733925"/>
          <p14:tracePt t="153069" x="5357813" y="4733925"/>
          <p14:tracePt t="153085" x="5349875" y="4741863"/>
          <p14:tracePt t="153085" x="5340350" y="4741863"/>
          <p14:tracePt t="153143" x="5330825" y="4741863"/>
          <p14:tracePt t="153150" x="5322888" y="4741863"/>
          <p14:tracePt t="153164" x="5313363" y="4741863"/>
          <p14:tracePt t="153197" x="5303838" y="4741863"/>
          <p14:tracePt t="153213" x="5295900" y="4741863"/>
          <p14:tracePt t="153221" x="5286375" y="4741863"/>
          <p14:tracePt t="153245" x="5278438" y="4741863"/>
          <p14:tracePt t="153282" x="5268913" y="4741863"/>
          <p14:tracePt t="153502" x="5286375" y="4741863"/>
          <p14:tracePt t="153518" x="5295900" y="4733925"/>
          <p14:tracePt t="153525" x="5303838" y="4733925"/>
          <p14:tracePt t="153532" x="5313363" y="4724400"/>
          <p14:tracePt t="153557" x="5322888" y="4724400"/>
          <p14:tracePt t="153573" x="5330825" y="4724400"/>
          <p14:tracePt t="153577" x="5340350" y="4724400"/>
          <p14:tracePt t="153585" x="5340350" y="4714875"/>
          <p14:tracePt t="153602" x="5349875" y="4706938"/>
          <p14:tracePt t="153619" x="5357813" y="4697413"/>
          <p14:tracePt t="153635" x="5375275" y="4687888"/>
          <p14:tracePt t="153652" x="5384800" y="4679950"/>
          <p14:tracePt t="153669" x="5402263" y="4670425"/>
          <p14:tracePt t="153685" x="5411788" y="4670425"/>
          <p14:tracePt t="153702" x="5421313" y="4662488"/>
          <p14:tracePt t="153719" x="5429250" y="4652963"/>
          <p14:tracePt t="153735" x="5465763" y="4643438"/>
          <p14:tracePt t="153752" x="5473700" y="4635500"/>
          <p14:tracePt t="153769" x="5483225" y="4625975"/>
          <p14:tracePt t="153806" x="5492750" y="4616450"/>
          <p14:tracePt t="153823" x="5500688" y="4616450"/>
          <p14:tracePt t="153854" x="5510213" y="4616450"/>
          <p14:tracePt t="153862" x="5518150" y="4616450"/>
          <p14:tracePt t="153871" x="5527675" y="4608513"/>
          <p14:tracePt t="153878" x="5537200" y="4598988"/>
          <p14:tracePt t="153893" x="5554663" y="4598988"/>
          <p14:tracePt t="153902" x="5564188" y="4598988"/>
          <p14:tracePt t="154316" x="5564188" y="4608513"/>
          <p14:tracePt t="154661" x="5564188" y="4616450"/>
          <p14:tracePt t="154677" x="5554663" y="4616450"/>
          <p14:tracePt t="154684" x="5545138" y="4625975"/>
          <p14:tracePt t="154692" x="5537200" y="4635500"/>
          <p14:tracePt t="154702" x="5537200" y="4643438"/>
          <p14:tracePt t="154718" x="5527675" y="4652963"/>
          <p14:tracePt t="154735" x="5518150" y="4662488"/>
          <p14:tracePt t="154752" x="5510213" y="4670425"/>
          <p14:tracePt t="154786" x="5500688" y="4670425"/>
          <p14:tracePt t="154803" x="5500688" y="4679950"/>
          <p14:tracePt t="154872" x="5492750" y="4679950"/>
          <p14:tracePt t="154881" x="5483225" y="4679950"/>
          <p14:tracePt t="154903" x="5473700" y="4679950"/>
          <p14:tracePt t="154996" x="5465763" y="4687888"/>
          <p14:tracePt t="155012" x="5456238" y="4687888"/>
          <p14:tracePt t="155018" x="5446713" y="4687888"/>
          <p14:tracePt t="155025" x="5438775" y="4687888"/>
          <p14:tracePt t="155035" x="5421313" y="4687888"/>
          <p14:tracePt t="155052" x="5384800" y="4679950"/>
          <p14:tracePt t="155069" x="5349875" y="4679950"/>
          <p14:tracePt t="155085" x="5313363" y="4679950"/>
          <p14:tracePt t="155102" x="5278438" y="4679950"/>
          <p14:tracePt t="155118" x="5259388" y="4679950"/>
          <p14:tracePt t="155135" x="5241925" y="4679950"/>
          <p14:tracePt t="155152" x="5187950" y="4679950"/>
          <p14:tracePt t="155169" x="5135563" y="4687888"/>
          <p14:tracePt t="155186" x="5099050" y="4687888"/>
          <p14:tracePt t="155202" x="5064125" y="4697413"/>
          <p14:tracePt t="155219" x="5037138" y="4697413"/>
          <p14:tracePt t="155235" x="5027613" y="4697413"/>
          <p14:tracePt t="155252" x="5010150" y="4697413"/>
          <p14:tracePt t="155269" x="5000625" y="4697413"/>
          <p14:tracePt t="155285" x="4983163" y="4679950"/>
          <p14:tracePt t="155326" x="4973638" y="4679950"/>
          <p14:tracePt t="155341" x="4956175" y="4679950"/>
          <p14:tracePt t="155356" x="4946650" y="4679950"/>
          <p14:tracePt t="155357" x="4938713" y="4679950"/>
          <p14:tracePt t="155368" x="4921250" y="4670425"/>
          <p14:tracePt t="155385" x="4902200" y="4670425"/>
          <p14:tracePt t="155402" x="4867275" y="4670425"/>
          <p14:tracePt t="155418" x="4840288" y="4679950"/>
          <p14:tracePt t="155435" x="4822825" y="4687888"/>
          <p14:tracePt t="155452" x="4813300" y="4687888"/>
          <p14:tracePt t="155469" x="4795838" y="4687888"/>
          <p14:tracePt t="155485" x="4786313" y="4679950"/>
          <p14:tracePt t="155576" x="4776788" y="4679950"/>
          <p14:tracePt t="155592" x="4768850" y="4687888"/>
          <p14:tracePt t="155600" x="4759325" y="4697413"/>
          <p14:tracePt t="155616" x="4751388" y="4697413"/>
          <p14:tracePt t="155620" x="4741863" y="4706938"/>
          <p14:tracePt t="155635" x="4732338" y="4706938"/>
          <p14:tracePt t="155652" x="4714875" y="4706938"/>
          <p14:tracePt t="155669" x="4705350" y="4714875"/>
          <p14:tracePt t="155685" x="4687888" y="4714875"/>
          <p14:tracePt t="155702" x="4670425" y="4724400"/>
          <p14:tracePt t="155748" x="4660900" y="4724400"/>
          <p14:tracePt t="155772" x="4660900" y="4733925"/>
          <p14:tracePt t="155810" x="4652963" y="4733925"/>
          <p14:tracePt t="156054" x="4660900" y="4724400"/>
          <p14:tracePt t="156063" x="4679950" y="4724400"/>
          <p14:tracePt t="156070" x="4705350" y="4724400"/>
          <p14:tracePt t="156071" x="4751388" y="4724400"/>
          <p14:tracePt t="156085" x="4803775" y="4724400"/>
          <p14:tracePt t="156102" x="4848225" y="4714875"/>
          <p14:tracePt t="156118" x="4902200" y="4697413"/>
          <p14:tracePt t="156135" x="4938713" y="4687888"/>
          <p14:tracePt t="156151" x="4983163" y="4687888"/>
          <p14:tracePt t="156168" x="5010150" y="4687888"/>
          <p14:tracePt t="156186" x="5027613" y="4687888"/>
          <p14:tracePt t="156202" x="5089525" y="4687888"/>
          <p14:tracePt t="156218" x="5135563" y="4687888"/>
          <p14:tracePt t="156235" x="5180013" y="4687888"/>
          <p14:tracePt t="156252" x="5214938" y="4687888"/>
          <p14:tracePt t="156269" x="5251450" y="4697413"/>
          <p14:tracePt t="156285" x="5268913" y="4697413"/>
          <p14:tracePt t="156302" x="5295900" y="4697413"/>
          <p14:tracePt t="156318" x="5295900" y="4706938"/>
          <p14:tracePt t="156335" x="5322888" y="4706938"/>
          <p14:tracePt t="156353" x="5330825" y="4714875"/>
          <p14:tracePt t="156368" x="5349875" y="4724400"/>
          <p14:tracePt t="156386" x="5357813" y="4724400"/>
          <p14:tracePt t="156402" x="5384800" y="4741863"/>
          <p14:tracePt t="156418" x="5411788" y="4759325"/>
          <p14:tracePt t="156435" x="5438775" y="4759325"/>
          <p14:tracePt t="156452" x="5465763" y="4778375"/>
          <p14:tracePt t="156469" x="5483225" y="4778375"/>
          <p14:tracePt t="156485" x="5492750" y="4778375"/>
          <p14:tracePt t="156502" x="5510213" y="4768850"/>
          <p14:tracePt t="156518" x="5510213" y="4759325"/>
          <p14:tracePt t="156535" x="5518150" y="4751388"/>
          <p14:tracePt t="156552" x="5518150" y="4733925"/>
          <p14:tracePt t="156568" x="5518150" y="4706938"/>
          <p14:tracePt t="156585" x="5518150" y="4687888"/>
          <p14:tracePt t="156632" x="5518150" y="4679950"/>
          <p14:tracePt t="156672" x="5527675" y="4679950"/>
          <p14:tracePt t="156688" x="5527675" y="4687888"/>
          <p14:tracePt t="156696" x="5537200" y="4697413"/>
          <p14:tracePt t="156702" x="5545138" y="4706938"/>
          <p14:tracePt t="156718" x="5554663" y="4733925"/>
          <p14:tracePt t="156758" x="5554663" y="4741863"/>
          <p14:tracePt t="156759" x="5564188" y="4751388"/>
          <p14:tracePt t="156790" x="5572125" y="4751388"/>
          <p14:tracePt t="156791" x="5572125" y="4759325"/>
          <p14:tracePt t="156852" x="5572125" y="4751388"/>
          <p14:tracePt t="156862" x="5572125" y="4733925"/>
          <p14:tracePt t="156868" x="5572125" y="4706938"/>
          <p14:tracePt t="156870" x="5554663" y="4670425"/>
          <p14:tracePt t="156885" x="5545138" y="4652963"/>
          <p14:tracePt t="156902" x="5537200" y="4652963"/>
          <p14:tracePt t="156918" x="5518150" y="4652963"/>
          <p14:tracePt t="156935" x="5510213" y="4652963"/>
          <p14:tracePt t="156952" x="5500688" y="4670425"/>
          <p14:tracePt t="156968" x="5492750" y="4670425"/>
          <p14:tracePt t="156985" x="5483225" y="4687888"/>
          <p14:tracePt t="157002" x="5473700" y="4697413"/>
          <p14:tracePt t="157018" x="5473700" y="4714875"/>
          <p14:tracePt t="157035" x="5473700" y="4724400"/>
          <p14:tracePt t="157052" x="5473700" y="4741863"/>
          <p14:tracePt t="157069" x="5473700" y="4759325"/>
          <p14:tracePt t="157085" x="5492750" y="4778375"/>
          <p14:tracePt t="157102" x="5500688" y="4778375"/>
          <p14:tracePt t="157118" x="5518150" y="4778375"/>
          <p14:tracePt t="157135" x="5527675" y="4768850"/>
          <p14:tracePt t="157152" x="5537200" y="4759325"/>
          <p14:tracePt t="157168" x="5537200" y="4733925"/>
          <p14:tracePt t="157186" x="5527675" y="4697413"/>
          <p14:tracePt t="157202" x="5510213" y="4662488"/>
          <p14:tracePt t="157218" x="5510213" y="4643438"/>
          <p14:tracePt t="157283" x="5500688" y="4643438"/>
          <p14:tracePt t="157298" x="5492750" y="4652963"/>
          <p14:tracePt t="157301" x="5483225" y="4662488"/>
          <p14:tracePt t="157318" x="5483225" y="4670425"/>
          <p14:tracePt t="157335" x="5483225" y="4679950"/>
          <p14:tracePt t="157352" x="5483225" y="4687888"/>
          <p14:tracePt t="157368" x="5483225" y="4706938"/>
          <p14:tracePt t="157385" x="5483225" y="4724400"/>
          <p14:tracePt t="157402" x="5500688" y="4741863"/>
          <p14:tracePt t="157418" x="5510213" y="4751388"/>
          <p14:tracePt t="157435" x="5527675" y="4751388"/>
          <p14:tracePt t="157451" x="5537200" y="4751388"/>
          <p14:tracePt t="157468" x="5537200" y="4741863"/>
          <p14:tracePt t="157485" x="5527675" y="4714875"/>
          <p14:tracePt t="157501" x="5518150" y="4670425"/>
          <p14:tracePt t="157518" x="5500688" y="4643438"/>
          <p14:tracePt t="157535" x="5492750" y="4635500"/>
          <p14:tracePt t="157552" x="5483225" y="4635500"/>
          <p14:tracePt t="157568" x="5465763" y="4635500"/>
          <p14:tracePt t="157585" x="5456238" y="4652963"/>
          <p14:tracePt t="157601" x="5438775" y="4662488"/>
          <p14:tracePt t="157618" x="5438775" y="4679950"/>
          <p14:tracePt t="157635" x="5438775" y="4697413"/>
          <p14:tracePt t="157651" x="5438775" y="4706938"/>
          <p14:tracePt t="157668" x="5438775" y="4724400"/>
          <p14:tracePt t="157685" x="5446713" y="4741863"/>
          <p14:tracePt t="157702" x="5456238" y="4759325"/>
          <p14:tracePt t="157718" x="5473700" y="4759325"/>
          <p14:tracePt t="157735" x="5483225" y="4759325"/>
          <p14:tracePt t="157735" x="5492750" y="4751388"/>
          <p14:tracePt t="157752" x="5500688" y="4741863"/>
          <p14:tracePt t="157768" x="5500688" y="4714875"/>
          <p14:tracePt t="157786" x="5500688" y="4679950"/>
          <p14:tracePt t="157801" x="5500688" y="4662488"/>
          <p14:tracePt t="157818" x="5483225" y="4643438"/>
          <p14:tracePt t="157835" x="5473700" y="4625975"/>
          <p14:tracePt t="157851" x="5456238" y="4625975"/>
          <p14:tracePt t="157869" x="5446713" y="4625975"/>
          <p14:tracePt t="157885" x="5429250" y="4643438"/>
          <p14:tracePt t="157902" x="5421313" y="4662488"/>
          <p14:tracePt t="157918" x="5421313" y="4687888"/>
          <p14:tracePt t="157935" x="5421313" y="4706938"/>
          <p14:tracePt t="157952" x="5421313" y="4714875"/>
          <p14:tracePt t="157968" x="5429250" y="4724400"/>
          <p14:tracePt t="157985" x="5446713" y="4724400"/>
          <p14:tracePt t="158001" x="5465763" y="4724400"/>
          <p14:tracePt t="158018" x="5473700" y="4714875"/>
          <p14:tracePt t="158035" x="5483225" y="4706938"/>
          <p14:tracePt t="158051" x="5483225" y="4687888"/>
          <p14:tracePt t="158068" x="5483225" y="4679950"/>
          <p14:tracePt t="158085" x="5473700" y="4670425"/>
          <p14:tracePt t="158102" x="5473700" y="4662488"/>
          <p14:tracePt t="158141" x="5465763" y="4662488"/>
          <p14:tracePt t="158166" x="5456238" y="4662488"/>
          <p14:tracePt t="158176" x="5456238" y="4670425"/>
          <p14:tracePt t="158190" x="5446713" y="4679950"/>
          <p14:tracePt t="158193" x="5438775" y="4687888"/>
          <p14:tracePt t="158201" x="5438775" y="4706938"/>
          <p14:tracePt t="158218" x="5438775" y="4724400"/>
          <p14:tracePt t="158235" x="5438775" y="4741863"/>
          <p14:tracePt t="158251" x="5456238" y="4759325"/>
          <p14:tracePt t="158268" x="5465763" y="4768850"/>
          <p14:tracePt t="158286" x="5483225" y="4768850"/>
          <p14:tracePt t="158301" x="5492750" y="4759325"/>
          <p14:tracePt t="158319" x="5492750" y="4733925"/>
          <p14:tracePt t="158335" x="5492750" y="4697413"/>
          <p14:tracePt t="158351" x="5492750" y="4679950"/>
          <p14:tracePt t="158369" x="5483225" y="4643438"/>
          <p14:tracePt t="158385" x="5483225" y="4635500"/>
          <p14:tracePt t="158440" x="5473700" y="4635500"/>
          <p14:tracePt t="158457" x="5473700" y="4643438"/>
          <p14:tracePt t="158475" x="5473700" y="4652963"/>
          <p14:tracePt t="158488" x="5473700" y="4662488"/>
          <p14:tracePt t="158504" x="5483225" y="4670425"/>
          <p14:tracePt t="158582" x="5492750" y="4670425"/>
          <p14:tracePt t="158590" x="5500688" y="4679950"/>
          <p14:tracePt t="158601" x="5510213" y="4679950"/>
          <p14:tracePt t="158886" x="5500688" y="4679950"/>
          <p14:tracePt t="158902" x="5492750" y="4679950"/>
          <p14:tracePt t="158935" x="5483225" y="4679950"/>
          <p14:tracePt t="158942" x="5473700" y="4679950"/>
          <p14:tracePt t="158958" x="5465763" y="4679950"/>
          <p14:tracePt t="158980" x="5465763" y="4687888"/>
          <p14:tracePt t="159004" x="5456238" y="4687888"/>
          <p14:tracePt t="159028" x="5446713" y="4687888"/>
          <p14:tracePt t="159286" x="5465763" y="4687888"/>
          <p14:tracePt t="159295" x="5473700" y="4687888"/>
          <p14:tracePt t="159312" x="5483225" y="4687888"/>
          <p14:tracePt t="159318" x="5492750" y="4687888"/>
          <p14:tracePt t="159334" x="5492750" y="4679950"/>
          <p14:tracePt t="159335" x="5500688" y="4679950"/>
          <p14:tracePt t="159600" x="5473700" y="4679950"/>
          <p14:tracePt t="159609" x="5456238" y="4679950"/>
          <p14:tracePt t="159618" x="5421313" y="4679950"/>
          <p14:tracePt t="159619" x="5349875" y="4697413"/>
          <p14:tracePt t="159635" x="5187950" y="4724400"/>
          <p14:tracePt t="159652" x="4983163" y="4778375"/>
          <p14:tracePt t="159668" x="4795838" y="4786313"/>
          <p14:tracePt t="159685" x="4714875" y="4786313"/>
          <p14:tracePt t="159701" x="4687888" y="4786313"/>
          <p14:tracePt t="160070" x="4687888" y="4795838"/>
          <p14:tracePt t="160078" x="4697413" y="4805363"/>
          <p14:tracePt t="160084" x="4714875" y="4805363"/>
          <p14:tracePt t="160085" x="4786313" y="4813300"/>
          <p14:tracePt t="160101" x="4884738" y="4813300"/>
          <p14:tracePt t="160118" x="5037138" y="4805363"/>
          <p14:tracePt t="160135" x="5170488" y="4768850"/>
          <p14:tracePt t="160151" x="5241925" y="4751388"/>
          <p14:tracePt t="160169" x="5286375" y="4733925"/>
          <p14:tracePt t="160185" x="5303838" y="4733925"/>
          <p14:tracePt t="160185" x="5303838" y="4724400"/>
          <p14:tracePt t="160202" x="5313363" y="4724400"/>
          <p14:tracePt t="160218" x="5330825" y="4714875"/>
          <p14:tracePt t="160264" x="5349875" y="4714875"/>
          <p14:tracePt t="160272" x="5357813" y="4714875"/>
          <p14:tracePt t="160336" x="5357813" y="4706938"/>
          <p14:tracePt t="160344" x="5367338" y="4697413"/>
          <p14:tracePt t="160350" x="5367338" y="4687888"/>
          <p14:tracePt t="160358" x="5375275" y="4679950"/>
          <p14:tracePt t="160368" x="5384800" y="4662488"/>
          <p14:tracePt t="160385" x="5384800" y="4652963"/>
          <p14:tracePt t="160402" x="5384800" y="4643438"/>
          <p14:tracePt t="160446" x="5375275" y="4635500"/>
          <p14:tracePt t="160452" x="5367338" y="4635500"/>
          <p14:tracePt t="160476" x="5357813" y="4635500"/>
          <p14:tracePt t="160491" x="5349875" y="4635500"/>
          <p14:tracePt t="160492" x="5340350" y="4635500"/>
          <p14:tracePt t="160501" x="5322888" y="4635500"/>
          <p14:tracePt t="160538" x="5313363" y="4635500"/>
          <p14:tracePt t="160539" x="5303838" y="4643438"/>
          <p14:tracePt t="160551" x="5295900" y="4652963"/>
          <p14:tracePt t="160568" x="5278438" y="4662488"/>
          <p14:tracePt t="160585" x="5268913" y="4679950"/>
          <p14:tracePt t="160601" x="5268913" y="4724400"/>
          <p14:tracePt t="160618" x="5268913" y="4741863"/>
          <p14:tracePt t="160634" x="5268913" y="4751388"/>
          <p14:tracePt t="160652" x="5268913" y="4768850"/>
          <p14:tracePt t="160668" x="5278438" y="4778375"/>
          <p14:tracePt t="160685" x="5286375" y="4778375"/>
          <p14:tracePt t="160701" x="5303838" y="4778375"/>
          <p14:tracePt t="160718" x="5322888" y="4759325"/>
          <p14:tracePt t="160735" x="5330825" y="4741863"/>
          <p14:tracePt t="160751" x="5330825" y="4724400"/>
          <p14:tracePt t="160769" x="5330825" y="4706938"/>
          <p14:tracePt t="160785" x="5322888" y="4697413"/>
          <p14:tracePt t="160802" x="5313363" y="4687888"/>
          <p14:tracePt t="160818" x="5295900" y="4687888"/>
          <p14:tracePt t="160835" x="5286375" y="4687888"/>
          <p14:tracePt t="160852" x="5268913" y="4697413"/>
          <p14:tracePt t="160868" x="5251450" y="4724400"/>
          <p14:tracePt t="160885" x="5241925" y="4733925"/>
          <p14:tracePt t="160901" x="5241925" y="4741863"/>
          <p14:tracePt t="160918" x="5241925" y="4751388"/>
          <p14:tracePt t="160935" x="5241925" y="4759325"/>
          <p14:tracePt t="160951" x="5241925" y="4768850"/>
          <p14:tracePt t="160968" x="5259388" y="4768850"/>
          <p14:tracePt t="160985" x="5295900" y="4768850"/>
          <p14:tracePt t="161001" x="5313363" y="4759325"/>
          <p14:tracePt t="161018" x="5322888" y="4751388"/>
          <p14:tracePt t="161035" x="5322888" y="4741863"/>
          <p14:tracePt t="161052" x="5322888" y="4733925"/>
          <p14:tracePt t="161068" x="5322888" y="4724400"/>
          <p14:tracePt t="161110" x="5313363" y="4724400"/>
          <p14:tracePt t="161118" x="5303838" y="4724400"/>
          <p14:tracePt t="161142" x="5295900" y="4724400"/>
          <p14:tracePt t="161166" x="5286375" y="4724400"/>
          <p14:tracePt t="161367" x="5286375" y="4714875"/>
          <p14:tracePt t="161376" x="5278438" y="4706938"/>
          <p14:tracePt t="161408" x="5268913" y="4706938"/>
          <p14:tracePt t="161416" x="5259388" y="4706938"/>
          <p14:tracePt t="161424" x="5251450" y="4706938"/>
          <p14:tracePt t="161435" x="5251450" y="4714875"/>
          <p14:tracePt t="161440" x="5241925" y="4724400"/>
          <p14:tracePt t="161451" x="5232400" y="4724400"/>
          <p14:tracePt t="161830" x="5251450" y="4724400"/>
          <p14:tracePt t="161838" x="5286375" y="4733925"/>
          <p14:tracePt t="161846" x="5303838" y="4733925"/>
          <p14:tracePt t="161851" x="5349875" y="4733925"/>
          <p14:tracePt t="161868" x="5367338" y="4733925"/>
          <p14:tracePt t="161884" x="5384800" y="4733925"/>
          <p14:tracePt t="161902" x="5394325" y="4733925"/>
          <p14:tracePt t="162206" x="5402263" y="4733925"/>
          <p14:tracePt t="162214" x="5411788" y="4733925"/>
          <p14:tracePt t="162222" x="5421313" y="4733925"/>
          <p14:tracePt t="162234" x="5429250" y="4733925"/>
          <p14:tracePt t="162251" x="5438775" y="4733925"/>
          <p14:tracePt t="162253" x="5446713" y="4733925"/>
          <p14:tracePt t="162268" x="5456238" y="4733925"/>
          <p14:tracePt t="162434" x="0" y="0"/>
        </p14:tracePtLst>
        <p14:tracePtLst>
          <p14:tracePt t="186391" x="3276600" y="4751388"/>
          <p14:tracePt t="186763" x="3276600" y="4741863"/>
          <p14:tracePt t="186775" x="3268663" y="4733925"/>
          <p14:tracePt t="186777" x="3259138" y="4724400"/>
          <p14:tracePt t="186784" x="3259138" y="4714875"/>
          <p14:tracePt t="186897" x="3251200" y="4706938"/>
          <p14:tracePt t="186910" x="3241675" y="4706938"/>
          <p14:tracePt t="186919" x="3232150" y="4706938"/>
          <p14:tracePt t="186934" x="3224213" y="4706938"/>
          <p14:tracePt t="186951" x="3205163" y="4706938"/>
          <p14:tracePt t="186972" x="3205163" y="4714875"/>
          <p14:tracePt t="186997" x="3205163" y="4724400"/>
          <p14:tracePt t="187013" x="3205163" y="4733925"/>
          <p14:tracePt t="187028" x="3205163" y="4741863"/>
          <p14:tracePt t="187037" x="3214688" y="4759325"/>
          <p14:tracePt t="187044" x="3214688" y="4768850"/>
          <p14:tracePt t="187053" x="3224213" y="4778375"/>
          <p14:tracePt t="187068" x="3232150" y="4786313"/>
          <p14:tracePt t="187084" x="3241675" y="4786313"/>
          <p14:tracePt t="187102" x="3251200" y="4795838"/>
          <p14:tracePt t="187146" x="3259138" y="4805363"/>
          <p14:tracePt t="187200" x="3268663" y="4805363"/>
          <p14:tracePt t="187241" x="3268663" y="4813300"/>
          <p14:tracePt t="187248" x="3276600" y="4813300"/>
          <p14:tracePt t="187310" x="3276600" y="4795838"/>
          <p14:tracePt t="187326" x="3276600" y="4786313"/>
          <p14:tracePt t="187326" x="3276600" y="4778375"/>
          <p14:tracePt t="187343" x="3276600" y="4768850"/>
          <p14:tracePt t="187365" x="3276600" y="4759325"/>
          <p14:tracePt t="187396" x="3276600" y="4751388"/>
          <p14:tracePt t="187437" x="3276600" y="4741863"/>
          <p14:tracePt t="187466" x="3276600" y="4733925"/>
          <p14:tracePt t="187475" x="3268663" y="4733925"/>
          <p14:tracePt t="187499" x="3268663" y="4724400"/>
          <p14:tracePt t="187531" x="3259138" y="4724400"/>
          <p14:tracePt t="187560" x="3259138" y="4714875"/>
          <p14:tracePt t="187568" x="3251200" y="4714875"/>
          <p14:tracePt t="187585" x="3241675" y="4714875"/>
          <p14:tracePt t="187586" x="3241675" y="4706938"/>
          <p14:tracePt t="187601" x="3232150" y="4697413"/>
          <p14:tracePt t="187670" x="3224213" y="4697413"/>
          <p14:tracePt t="187695" x="3214688" y="4697413"/>
          <p14:tracePt t="187733" x="3214688" y="4706938"/>
          <p14:tracePt t="187749" x="3214688" y="4714875"/>
          <p14:tracePt t="187757" x="3224213" y="4714875"/>
          <p14:tracePt t="187765" x="3224213" y="4724400"/>
          <p14:tracePt t="187773" x="3232150" y="4733925"/>
          <p14:tracePt t="187784" x="3251200" y="4741863"/>
          <p14:tracePt t="187800" x="3251200" y="4751388"/>
          <p14:tracePt t="187817" x="3259138" y="4759325"/>
          <p14:tracePt t="187858" x="3268663" y="4759325"/>
          <p14:tracePt t="187953" x="3259138" y="4759325"/>
          <p14:tracePt t="187960" x="3259138" y="4751388"/>
          <p14:tracePt t="187974" x="3251200" y="4751388"/>
          <p14:tracePt t="187976" x="3251200" y="4741863"/>
          <p14:tracePt t="187984" x="3241675" y="4724400"/>
          <p14:tracePt t="188001" x="3241675" y="4706938"/>
          <p14:tracePt t="188017" x="3232150" y="4697413"/>
          <p14:tracePt t="188034" x="3232150" y="4687888"/>
          <p14:tracePt t="188148" x="3232150" y="4679950"/>
          <p14:tracePt t="188164" x="3224213" y="4679950"/>
          <p14:tracePt t="188181" x="3214688" y="4679950"/>
          <p14:tracePt t="188186" x="3214688" y="4687888"/>
          <p14:tracePt t="188202" x="3214688" y="4697413"/>
          <p14:tracePt t="188219" x="3205163" y="4706938"/>
          <p14:tracePt t="188235" x="3205163" y="4714875"/>
          <p14:tracePt t="188236" x="3205163" y="4724400"/>
          <p14:tracePt t="188251" x="3205163" y="4741863"/>
          <p14:tracePt t="188267" x="3214688" y="4741863"/>
          <p14:tracePt t="188284" x="3224213" y="4759325"/>
          <p14:tracePt t="188300" x="3232150" y="4759325"/>
          <p14:tracePt t="188317" x="3241675" y="4759325"/>
          <p14:tracePt t="188334" x="3251200" y="4768850"/>
          <p14:tracePt t="188423" x="3251200" y="4759325"/>
          <p14:tracePt t="188438" x="3251200" y="4751388"/>
          <p14:tracePt t="188454" x="3251200" y="4741863"/>
          <p14:tracePt t="188462" x="3251200" y="4733925"/>
          <p14:tracePt t="188468" x="3241675" y="4724400"/>
          <p14:tracePt t="188484" x="3232150" y="4706938"/>
          <p14:tracePt t="188501" x="3224213" y="4697413"/>
          <p14:tracePt t="188517" x="3214688" y="4687888"/>
          <p14:tracePt t="188648" x="3214688" y="4697413"/>
          <p14:tracePt t="188657" x="3214688" y="4706938"/>
          <p14:tracePt t="188664" x="3214688" y="4714875"/>
          <p14:tracePt t="188668" x="3214688" y="4724400"/>
          <p14:tracePt t="188684" x="3224213" y="4741863"/>
          <p14:tracePt t="188700" x="3232150" y="4751388"/>
          <p14:tracePt t="188717" x="3251200" y="4759325"/>
          <p14:tracePt t="188734" x="3259138" y="4778375"/>
          <p14:tracePt t="188751" x="3276600" y="4786313"/>
          <p14:tracePt t="188767" x="3286125" y="4786313"/>
          <p14:tracePt t="188784" x="3295650" y="4786313"/>
          <p14:tracePt t="188800" x="3303588" y="4786313"/>
          <p14:tracePt t="188817" x="3322638" y="4786313"/>
          <p14:tracePt t="188835" x="3322638" y="4768850"/>
          <p14:tracePt t="188850" x="3322638" y="4759325"/>
          <p14:tracePt t="188867" x="3322638" y="4751388"/>
          <p14:tracePt t="188884" x="3322638" y="4724400"/>
          <p14:tracePt t="188901" x="3313113" y="4724400"/>
          <p14:tracePt t="188917" x="3303588" y="4714875"/>
          <p14:tracePt t="189072" x="3303588" y="4724400"/>
          <p14:tracePt t="189088" x="3303588" y="4733925"/>
          <p14:tracePt t="189118" x="3303588" y="4741863"/>
          <p14:tracePt t="189134" x="3313113" y="4751388"/>
          <p14:tracePt t="189158" x="3322638" y="4759325"/>
          <p14:tracePt t="189252" x="3330575" y="4751388"/>
          <p14:tracePt t="189274" x="3330575" y="4733925"/>
          <p14:tracePt t="189274" x="3330575" y="4724400"/>
          <p14:tracePt t="189284" x="3322638" y="4714875"/>
          <p14:tracePt t="189300" x="3303588" y="4697413"/>
          <p14:tracePt t="189317" x="3295650" y="4687888"/>
          <p14:tracePt t="189334" x="3286125" y="4679950"/>
          <p14:tracePt t="189350" x="3276600" y="4679950"/>
          <p14:tracePt t="189416" x="3268663" y="4687888"/>
          <p14:tracePt t="189424" x="3259138" y="4697413"/>
          <p14:tracePt t="189440" x="3259138" y="4706938"/>
          <p14:tracePt t="189442" x="3259138" y="4714875"/>
          <p14:tracePt t="189450" x="3259138" y="4724400"/>
          <p14:tracePt t="189467" x="3259138" y="4733925"/>
          <p14:tracePt t="189564" x="3259138" y="4741863"/>
          <p14:tracePt t="189612" x="3268663" y="4741863"/>
          <p14:tracePt t="189628" x="3276600" y="4741863"/>
          <p14:tracePt t="189636" x="3286125" y="4741863"/>
          <p14:tracePt t="189650" x="3295650" y="4733925"/>
          <p14:tracePt t="189651" x="3303588" y="4724400"/>
          <p14:tracePt t="189691" x="3303588" y="4714875"/>
          <p14:tracePt t="189700" x="3303588" y="4706938"/>
          <p14:tracePt t="189717" x="3295650" y="4697413"/>
          <p14:tracePt t="189718" x="3286125" y="4687888"/>
          <p14:tracePt t="189824" x="3286125" y="4697413"/>
          <p14:tracePt t="189840" x="3286125" y="4706938"/>
          <p14:tracePt t="189850" x="3295650" y="4714875"/>
          <p14:tracePt t="189851" x="3303588" y="4724400"/>
          <p14:tracePt t="189867" x="3303588" y="4733925"/>
          <p14:tracePt t="189884" x="3313113" y="4733925"/>
          <p14:tracePt t="189996" x="3313113" y="4724400"/>
          <p14:tracePt t="190009" x="3303588" y="4714875"/>
          <p14:tracePt t="190019" x="3303588" y="4706938"/>
          <p14:tracePt t="190034" x="3295650" y="4706938"/>
          <p14:tracePt t="190058" x="3295650" y="4697413"/>
          <p14:tracePt t="190083" x="3286125" y="4697413"/>
          <p14:tracePt t="190098" x="3286125" y="4687888"/>
          <p14:tracePt t="190104" x="3276600" y="4687888"/>
          <p14:tracePt t="190198" x="3276600" y="4706938"/>
          <p14:tracePt t="190208" x="3276600" y="4714875"/>
          <p14:tracePt t="190209" x="3276600" y="4724400"/>
          <p14:tracePt t="190217" x="3286125" y="4724400"/>
          <p14:tracePt t="190270" x="3295650" y="4724400"/>
          <p14:tracePt t="190394" x="3286125" y="4724400"/>
          <p14:tracePt t="190400" x="3286125" y="4714875"/>
          <p14:tracePt t="190419" x="3276600" y="4714875"/>
          <p14:tracePt t="190419" x="3276600" y="4706938"/>
          <p14:tracePt t="190434" x="3276600" y="4697413"/>
          <p14:tracePt t="190450" x="3268663" y="4697413"/>
          <p14:tracePt t="190645" x="3268663" y="4706938"/>
          <p14:tracePt t="190754" x="3276600" y="4714875"/>
          <p14:tracePt t="190880" x="3286125" y="4724400"/>
          <p14:tracePt t="190982" x="3295650" y="4724400"/>
          <p14:tracePt t="191123" x="3286125" y="4724400"/>
          <p14:tracePt t="191130" x="3268663" y="4697413"/>
          <p14:tracePt t="191138" x="3224213" y="4670425"/>
          <p14:tracePt t="191146" x="3170238" y="4625975"/>
          <p14:tracePt t="191154" x="2955925" y="4411663"/>
          <p14:tracePt t="191169" x="2776538" y="4224338"/>
          <p14:tracePt t="191183" x="2679700" y="4125913"/>
          <p14:tracePt t="191200" x="2652713" y="4090988"/>
          <p14:tracePt t="191577" x="2652713" y="4098925"/>
          <p14:tracePt t="191859" x="2660650" y="4108450"/>
          <p14:tracePt t="191937" x="2670175" y="4108450"/>
          <p14:tracePt t="192766" x="2670175" y="4116388"/>
          <p14:tracePt t="192773" x="2697163" y="4143375"/>
          <p14:tracePt t="192783" x="2724150" y="4170363"/>
          <p14:tracePt t="192784" x="2795588" y="4251325"/>
          <p14:tracePt t="192800" x="2847975" y="4313238"/>
          <p14:tracePt t="192817" x="2884488" y="4376738"/>
          <p14:tracePt t="192833" x="2946400" y="4473575"/>
          <p14:tracePt t="192850" x="2973388" y="4537075"/>
          <p14:tracePt t="192867" x="3017838" y="4581525"/>
          <p14:tracePt t="192883" x="3081338" y="4670425"/>
          <p14:tracePt t="192901" x="3108325" y="4724400"/>
          <p14:tracePt t="192917" x="3143250" y="4778375"/>
          <p14:tracePt t="192933" x="3170238" y="4822825"/>
          <p14:tracePt t="192950" x="3179763" y="4849813"/>
          <p14:tracePt t="192966" x="3197225" y="4857750"/>
          <p14:tracePt t="192984" x="3197225" y="4867275"/>
          <p14:tracePt t="193032" x="3205163" y="4876800"/>
          <p14:tracePt t="193048" x="3214688" y="4876800"/>
          <p14:tracePt t="193057" x="3214688" y="4884738"/>
          <p14:tracePt t="193066" x="3224213" y="4894263"/>
          <p14:tracePt t="193068" x="3241675" y="4902200"/>
          <p14:tracePt t="193084" x="3268663" y="4921250"/>
          <p14:tracePt t="193100" x="3276600" y="4929188"/>
          <p14:tracePt t="193117" x="3295650" y="4929188"/>
          <p14:tracePt t="193133" x="3322638" y="4929188"/>
          <p14:tracePt t="193150" x="3348038" y="4929188"/>
          <p14:tracePt t="193167" x="3384550" y="4921250"/>
          <p14:tracePt t="193184" x="3402013" y="4902200"/>
          <p14:tracePt t="193200" x="3411538" y="4894263"/>
          <p14:tracePt t="193217" x="3419475" y="4876800"/>
          <p14:tracePt t="193233" x="3429000" y="4867275"/>
          <p14:tracePt t="193250" x="3429000" y="4849813"/>
          <p14:tracePt t="193267" x="3429000" y="4840288"/>
          <p14:tracePt t="193283" x="3411538" y="4822825"/>
          <p14:tracePt t="193301" x="3394075" y="4805363"/>
          <p14:tracePt t="193338" x="3384550" y="4795838"/>
          <p14:tracePt t="193339" x="3384550" y="4786313"/>
          <p14:tracePt t="193350" x="3375025" y="4786313"/>
          <p14:tracePt t="193494" x="3375025" y="4795838"/>
          <p14:tracePt t="193503" x="3375025" y="4822825"/>
          <p14:tracePt t="193510" x="3375025" y="4840288"/>
          <p14:tracePt t="193518" x="3375025" y="4867275"/>
          <p14:tracePt t="193526" x="3384550" y="4867275"/>
          <p14:tracePt t="193534" x="3394075" y="4894263"/>
          <p14:tracePt t="193534" x="3402013" y="4894263"/>
          <p14:tracePt t="193550" x="3419475" y="4911725"/>
          <p14:tracePt t="193588" x="3419475" y="4921250"/>
          <p14:tracePt t="193589" x="3429000" y="4921250"/>
          <p14:tracePt t="193600" x="3446463" y="4921250"/>
          <p14:tracePt t="193617" x="3455988" y="4911725"/>
          <p14:tracePt t="193633" x="3465513" y="4894263"/>
          <p14:tracePt t="193650" x="3473450" y="4857750"/>
          <p14:tracePt t="193667" x="3465513" y="4795838"/>
          <p14:tracePt t="193683" x="3446463" y="4759325"/>
          <p14:tracePt t="193701" x="3438525" y="4741863"/>
          <p14:tracePt t="193717" x="3438525" y="4733925"/>
          <p14:tracePt t="193733" x="3429000" y="4733925"/>
          <p14:tracePt t="193769" x="3419475" y="4733925"/>
          <p14:tracePt t="193863" x="3419475" y="4741863"/>
          <p14:tracePt t="193870" x="3419475" y="4751388"/>
          <p14:tracePt t="193988" x="3419475" y="4741863"/>
          <p14:tracePt t="193996" x="3419475" y="4733925"/>
          <p14:tracePt t="194006" x="3419475" y="4724400"/>
          <p14:tracePt t="194012" x="3419475" y="4714875"/>
          <p14:tracePt t="194018" x="3411538" y="4697413"/>
          <p14:tracePt t="194033" x="3402013" y="4679950"/>
          <p14:tracePt t="194097" x="3394075" y="4679950"/>
          <p14:tracePt t="194128" x="3394075" y="4697413"/>
          <p14:tracePt t="194136" x="3384550" y="4706938"/>
          <p14:tracePt t="194141" x="3384550" y="4724400"/>
          <p14:tracePt t="194150" x="3384550" y="4733925"/>
          <p14:tracePt t="194167" x="3394075" y="4768850"/>
          <p14:tracePt t="194184" x="3402013" y="4778375"/>
          <p14:tracePt t="194200" x="3419475" y="4795838"/>
          <p14:tracePt t="194217" x="3429000" y="4805363"/>
          <p14:tracePt t="194254" x="3438525" y="4805363"/>
          <p14:tracePt t="194255" x="3446463" y="4805363"/>
          <p14:tracePt t="194286" x="3446463" y="4795838"/>
          <p14:tracePt t="194287" x="3446463" y="4751388"/>
          <p14:tracePt t="194300" x="3446463" y="4724400"/>
          <p14:tracePt t="194317" x="3446463" y="4714875"/>
          <p14:tracePt t="194333" x="3438525" y="4706938"/>
          <p14:tracePt t="194350" x="3429000" y="4697413"/>
          <p14:tracePt t="194367" x="3429000" y="4687888"/>
          <p14:tracePt t="194474" x="3429000" y="4697413"/>
          <p14:tracePt t="194482" x="3429000" y="4706938"/>
          <p14:tracePt t="194496" x="3429000" y="4714875"/>
          <p14:tracePt t="194716" x="3419475" y="4714875"/>
          <p14:tracePt t="194732" x="3411538" y="4714875"/>
          <p14:tracePt t="194818" x="3402013" y="4714875"/>
          <p14:tracePt t="194864" x="3394075" y="4714875"/>
          <p14:tracePt t="195310" x="3419475" y="4724400"/>
          <p14:tracePt t="195318" x="3500438" y="4741863"/>
          <p14:tracePt t="195326" x="3598863" y="4768850"/>
          <p14:tracePt t="195334" x="3803650" y="4805363"/>
          <p14:tracePt t="195334" x="3894138" y="4830763"/>
          <p14:tracePt t="195350" x="4027488" y="4849813"/>
          <p14:tracePt t="195367" x="4071938" y="4867275"/>
          <p14:tracePt t="195383" x="4089400" y="4867275"/>
          <p14:tracePt t="197410" x="4081463" y="4857750"/>
          <p14:tracePt t="197420" x="4071938" y="4849813"/>
          <p14:tracePt t="199095" x="0" y="0"/>
        </p14:tracePtLst>
        <p14:tracePtLst>
          <p14:tracePt t="272675" x="2322513" y="2803525"/>
          <p14:tracePt t="272705" x="2322513" y="2813050"/>
          <p14:tracePt t="272721" x="2312988" y="2813050"/>
          <p14:tracePt t="272729" x="2295525" y="2840038"/>
          <p14:tracePt t="272745" x="2286000" y="2840038"/>
          <p14:tracePt t="272753" x="2268538" y="2867025"/>
          <p14:tracePt t="272764" x="2241550" y="2901950"/>
          <p14:tracePt t="272783" x="2187575" y="2955925"/>
          <p14:tracePt t="272799" x="2116138" y="2982913"/>
          <p14:tracePt t="272815" x="2000250" y="2992438"/>
          <p14:tracePt t="272830" x="1822450" y="2928938"/>
          <p14:tracePt t="272848" x="1731963" y="2894013"/>
          <p14:tracePt t="272864" x="1714500" y="2884488"/>
          <p14:tracePt t="272901" x="1731963" y="2901950"/>
          <p14:tracePt t="272902" x="1812925" y="3009900"/>
          <p14:tracePt t="272914" x="2017713" y="3224213"/>
          <p14:tracePt t="272931" x="2214563" y="3367088"/>
          <p14:tracePt t="272947" x="2509838" y="3544888"/>
          <p14:tracePt t="272964" x="2697163" y="3589338"/>
          <p14:tracePt t="272981" x="2874963" y="3589338"/>
          <p14:tracePt t="272997" x="3071813" y="3500438"/>
          <p14:tracePt t="273014" x="3214688" y="3349625"/>
          <p14:tracePt t="273030" x="3367088" y="3160713"/>
          <p14:tracePt t="273047" x="3446463" y="2965450"/>
          <p14:tracePt t="273064" x="3482975" y="2714625"/>
          <p14:tracePt t="273081" x="3473450" y="2660650"/>
          <p14:tracePt t="273097" x="3465513" y="2643188"/>
          <p14:tracePt t="273114" x="3411538" y="2652713"/>
          <p14:tracePt t="273131" x="3330575" y="2759075"/>
          <p14:tracePt t="273147" x="3232150" y="2921000"/>
          <p14:tracePt t="273164" x="3143250" y="3116263"/>
          <p14:tracePt t="273180" x="3089275" y="3268663"/>
          <p14:tracePt t="273197" x="3089275" y="3349625"/>
          <p14:tracePt t="273214" x="3125788" y="3394075"/>
          <p14:tracePt t="273230" x="3170238" y="3402013"/>
          <p14:tracePt t="273248" x="3232150" y="3384550"/>
          <p14:tracePt t="273264" x="3303588" y="3303588"/>
          <p14:tracePt t="273281" x="3384550" y="3125788"/>
          <p14:tracePt t="273297" x="3411538" y="2938463"/>
          <p14:tracePt t="273314" x="3367088" y="2786063"/>
          <p14:tracePt t="273332" x="3303588" y="2768600"/>
          <p14:tracePt t="273347" x="3214688" y="2813050"/>
          <p14:tracePt t="273364" x="3125788" y="2965450"/>
          <p14:tracePt t="273380" x="3036888" y="3160713"/>
          <p14:tracePt t="273397" x="3017838" y="3330575"/>
          <p14:tracePt t="273414" x="3027363" y="3394075"/>
          <p14:tracePt t="273430" x="3044825" y="3411538"/>
          <p14:tracePt t="273447" x="3062288" y="3411538"/>
          <p14:tracePt t="273463" x="3089275" y="3384550"/>
          <p14:tracePt t="273481" x="3108325" y="3268663"/>
          <p14:tracePt t="273497" x="3133725" y="3143250"/>
          <p14:tracePt t="273514" x="3152775" y="3089275"/>
          <p14:tracePt t="273575" x="3160713" y="3116263"/>
          <p14:tracePt t="273587" x="3170238" y="3170238"/>
          <p14:tracePt t="273588" x="3214688" y="3251200"/>
          <p14:tracePt t="273597" x="3330575" y="3330575"/>
          <p14:tracePt t="273614" x="3490913" y="3394075"/>
          <p14:tracePt t="273630" x="3776663" y="3429000"/>
          <p14:tracePt t="273647" x="4133850" y="3455988"/>
          <p14:tracePt t="273663" x="4537075" y="3500438"/>
          <p14:tracePt t="273681" x="4875213" y="3509963"/>
          <p14:tracePt t="273697" x="5099050" y="3492500"/>
          <p14:tracePt t="273714" x="5278438" y="3482975"/>
          <p14:tracePt t="273731" x="5303838" y="3473450"/>
          <p14:tracePt t="273747" x="5313363" y="3455988"/>
          <p14:tracePt t="273764" x="5322888" y="3455988"/>
          <p14:tracePt t="273808" x="5340350" y="3455988"/>
          <p14:tracePt t="273817" x="5349875" y="3455988"/>
          <p14:tracePt t="273825" x="5367338" y="3455988"/>
          <p14:tracePt t="273832" x="5429250" y="3446463"/>
          <p14:tracePt t="273832" x="5465763" y="3438525"/>
          <p14:tracePt t="273849" x="5545138" y="3438525"/>
          <p14:tracePt t="273864" x="5608638" y="3421063"/>
          <p14:tracePt t="273881" x="5661025" y="3402013"/>
          <p14:tracePt t="273897" x="5732463" y="3384550"/>
          <p14:tracePt t="273913" x="5803900" y="3367088"/>
          <p14:tracePt t="273931" x="5894388" y="3322638"/>
          <p14:tracePt t="273947" x="6027738" y="3259138"/>
          <p14:tracePt t="273964" x="6224588" y="3187700"/>
          <p14:tracePt t="273981" x="6492875" y="3089275"/>
          <p14:tracePt t="273997" x="6626225" y="3036888"/>
          <p14:tracePt t="274014" x="6707188" y="2982913"/>
          <p14:tracePt t="274030" x="6724650" y="2938463"/>
          <p14:tracePt t="274047" x="6724650" y="2911475"/>
          <p14:tracePt t="274063" x="6715125" y="2867025"/>
          <p14:tracePt t="274080" x="6707188" y="2849563"/>
          <p14:tracePt t="274097" x="6688138" y="2830513"/>
          <p14:tracePt t="274113" x="6680200" y="2830513"/>
          <p14:tracePt t="274201" x="6670675" y="2822575"/>
          <p14:tracePt t="274209" x="6661150" y="2822575"/>
          <p14:tracePt t="274217" x="6661150" y="2813050"/>
          <p14:tracePt t="274294" x="6653213" y="2840038"/>
          <p14:tracePt t="274302" x="6653213" y="2874963"/>
          <p14:tracePt t="274310" x="6643688" y="2901950"/>
          <p14:tracePt t="274317" x="6626225" y="2938463"/>
          <p14:tracePt t="274330" x="6626225" y="2965450"/>
          <p14:tracePt t="274347" x="6626225" y="2973388"/>
          <p14:tracePt t="274364" x="6616700" y="2992438"/>
          <p14:tracePt t="274411" x="6608763" y="3000375"/>
          <p14:tracePt t="274426" x="6608763" y="3009900"/>
          <p14:tracePt t="274434" x="6599238" y="3009900"/>
          <p14:tracePt t="274458" x="6589713" y="3009900"/>
          <p14:tracePt t="274475" x="6581775" y="3009900"/>
          <p14:tracePt t="274480" x="6572250" y="3000375"/>
          <p14:tracePt t="274497" x="6564313" y="3000375"/>
          <p14:tracePt t="274498" x="6545263" y="2992438"/>
          <p14:tracePt t="274513" x="6537325" y="2992438"/>
          <p14:tracePt t="274531" x="6518275" y="2982913"/>
          <p14:tracePt t="274547" x="6510338" y="2982913"/>
          <p14:tracePt t="274564" x="6492875" y="2982913"/>
          <p14:tracePt t="274580" x="6483350" y="2982913"/>
          <p14:tracePt t="274646" x="6473825" y="2982913"/>
          <p14:tracePt t="274663" x="6465888" y="3000375"/>
          <p14:tracePt t="274670" x="6456363" y="3027363"/>
          <p14:tracePt t="274676" x="6446838" y="3044825"/>
          <p14:tracePt t="274685" x="6438900" y="3098800"/>
          <p14:tracePt t="274698" x="6421438" y="3143250"/>
          <p14:tracePt t="274713" x="6421438" y="3160713"/>
          <p14:tracePt t="274730" x="6421438" y="3170238"/>
          <p14:tracePt t="274818" x="6411913" y="3170238"/>
          <p14:tracePt t="274827" x="6402388" y="3143250"/>
          <p14:tracePt t="274837" x="6402388" y="3116263"/>
          <p14:tracePt t="274842" x="6402388" y="3108325"/>
          <p14:tracePt t="274850" x="6402388" y="3063875"/>
          <p14:tracePt t="274864" x="6411913" y="3054350"/>
          <p14:tracePt t="274880" x="6438900" y="3044825"/>
          <p14:tracePt t="274897" x="6483350" y="3044825"/>
          <p14:tracePt t="274913" x="6518275" y="3063875"/>
          <p14:tracePt t="274930" x="6564313" y="3071813"/>
          <p14:tracePt t="274947" x="6589713" y="3098800"/>
          <p14:tracePt t="274963" x="6616700" y="3125788"/>
          <p14:tracePt t="274980" x="6643688" y="3160713"/>
          <p14:tracePt t="274997" x="6661150" y="3206750"/>
          <p14:tracePt t="275013" x="6670675" y="3224213"/>
          <p14:tracePt t="275013" x="6670675" y="3241675"/>
          <p14:tracePt t="275031" x="6661150" y="3278188"/>
          <p14:tracePt t="275047" x="6635750" y="3286125"/>
          <p14:tracePt t="275064" x="6608763" y="3303588"/>
          <p14:tracePt t="275080" x="6564313" y="3322638"/>
          <p14:tracePt t="275097" x="6545263" y="3322638"/>
          <p14:tracePt t="275113" x="6527800" y="3322638"/>
          <p14:tracePt t="275130" x="6456363" y="3313113"/>
          <p14:tracePt t="275147" x="6411913" y="3268663"/>
          <p14:tracePt t="275163" x="6384925" y="3241675"/>
          <p14:tracePt t="275181" x="6375400" y="3232150"/>
          <p14:tracePt t="275197" x="6375400" y="3206750"/>
          <p14:tracePt t="275213" x="6375400" y="3179763"/>
          <p14:tracePt t="275230" x="6375400" y="3135313"/>
          <p14:tracePt t="275247" x="6384925" y="3108325"/>
          <p14:tracePt t="275264" x="6394450" y="3098800"/>
          <p14:tracePt t="275280" x="6402388" y="3071813"/>
          <p14:tracePt t="275297" x="6421438" y="3044825"/>
          <p14:tracePt t="275313" x="6429375" y="3044825"/>
          <p14:tracePt t="275330" x="6446838" y="3036888"/>
          <p14:tracePt t="275346" x="6456363" y="3036888"/>
          <p14:tracePt t="275363" x="6465888" y="3036888"/>
          <p14:tracePt t="275380" x="6473825" y="3036888"/>
          <p14:tracePt t="275397" x="6500813" y="3027363"/>
          <p14:tracePt t="275413" x="6510338" y="3027363"/>
          <p14:tracePt t="275431" x="6527800" y="3017838"/>
          <p14:tracePt t="275447" x="6537325" y="3009900"/>
          <p14:tracePt t="275463" x="6545263" y="3000375"/>
          <p14:tracePt t="275480" x="6554788" y="3000375"/>
          <p14:tracePt t="276572" x="6545263" y="2992438"/>
          <p14:tracePt t="276580" x="6537325" y="2982913"/>
          <p14:tracePt t="276589" x="6537325" y="2973388"/>
          <p14:tracePt t="276596" x="6527800" y="2973388"/>
          <p14:tracePt t="276597" x="6510338" y="2946400"/>
          <p14:tracePt t="276613" x="6500813" y="2911475"/>
          <p14:tracePt t="276631" x="6500813" y="2874963"/>
          <p14:tracePt t="276647" x="6483350" y="2849563"/>
          <p14:tracePt t="276663" x="6465888" y="2830513"/>
          <p14:tracePt t="276680" x="6456363" y="2822575"/>
          <p14:tracePt t="276697" x="6446838" y="2822575"/>
          <p14:tracePt t="276714" x="6438900" y="2822575"/>
          <p14:tracePt t="276730" x="6402388" y="2867025"/>
          <p14:tracePt t="276748" x="6350000" y="2921000"/>
          <p14:tracePt t="276763" x="6313488" y="2982913"/>
          <p14:tracePt t="276780" x="6296025" y="3027363"/>
          <p14:tracePt t="276797" x="6286500" y="3081338"/>
          <p14:tracePt t="276813" x="6286500" y="3152775"/>
          <p14:tracePt t="276831" x="6286500" y="3206750"/>
          <p14:tracePt t="276847" x="6296025" y="3251200"/>
          <p14:tracePt t="276863" x="6313488" y="3295650"/>
          <p14:tracePt t="276880" x="6330950" y="3322638"/>
          <p14:tracePt t="276897" x="6350000" y="3340100"/>
          <p14:tracePt t="276914" x="6375400" y="3357563"/>
          <p14:tracePt t="276930" x="6384925" y="3357563"/>
          <p14:tracePt t="276947" x="6394450" y="3357563"/>
          <p14:tracePt t="277002" x="6394450" y="3340100"/>
          <p14:tracePt t="277010" x="6384925" y="3303588"/>
          <p14:tracePt t="277018" x="6367463" y="3206750"/>
          <p14:tracePt t="277030" x="6367463" y="3108325"/>
          <p14:tracePt t="277046" x="6367463" y="3054350"/>
          <p14:tracePt t="277063" x="6367463" y="3009900"/>
          <p14:tracePt t="277080" x="6367463" y="2992438"/>
          <p14:tracePt t="277198" x="6367463" y="3000375"/>
          <p14:tracePt t="277206" x="6375400" y="3000375"/>
          <p14:tracePt t="277214" x="6375400" y="3009900"/>
          <p14:tracePt t="277231" x="6375400" y="3017838"/>
          <p14:tracePt t="277324" x="6384925" y="3017838"/>
          <p14:tracePt t="277330" x="6411913" y="3098800"/>
          <p14:tracePt t="277338" x="6483350" y="3313113"/>
          <p14:tracePt t="277347" x="6518275" y="3517900"/>
          <p14:tracePt t="277363" x="6564313" y="3670300"/>
          <p14:tracePt t="277380" x="6616700" y="3741738"/>
          <p14:tracePt t="277397" x="6616700" y="3751263"/>
          <p14:tracePt t="277440" x="6608763" y="3679825"/>
          <p14:tracePt t="277448" x="6599238" y="3598863"/>
          <p14:tracePt t="277463" x="6599238" y="3421063"/>
          <p14:tracePt t="277465" x="6616700" y="3322638"/>
          <p14:tracePt t="277480" x="6732588" y="3089275"/>
          <p14:tracePt t="277497" x="6823075" y="2955925"/>
          <p14:tracePt t="277514" x="6850063" y="2867025"/>
          <p14:tracePt t="277530" x="6850063" y="2857500"/>
          <p14:tracePt t="277599" x="6858000" y="2884488"/>
          <p14:tracePt t="277604" x="6875463" y="2982913"/>
          <p14:tracePt t="277612" x="6884988" y="3054350"/>
          <p14:tracePt t="277620" x="6902450" y="3197225"/>
          <p14:tracePt t="277630" x="6921500" y="3286125"/>
          <p14:tracePt t="277647" x="6938963" y="3349625"/>
          <p14:tracePt t="277663" x="6946900" y="3357563"/>
          <p14:tracePt t="277680" x="6946900" y="3367088"/>
          <p14:tracePt t="277731" x="6929438" y="3340100"/>
          <p14:tracePt t="277738" x="6921500" y="3303588"/>
          <p14:tracePt t="277746" x="6911975" y="3268663"/>
          <p14:tracePt t="277753" x="6894513" y="3206750"/>
          <p14:tracePt t="277764" x="6884988" y="3170238"/>
          <p14:tracePt t="277780" x="6867525" y="3160713"/>
          <p14:tracePt t="277797" x="6867525" y="3152775"/>
          <p14:tracePt t="277813" x="6858000" y="3143250"/>
          <p14:tracePt t="277830" x="6840538" y="3135313"/>
          <p14:tracePt t="277865" x="6831013" y="3135313"/>
          <p14:tracePt t="277866" x="6813550" y="3135313"/>
          <p14:tracePt t="277880" x="6796088" y="3179763"/>
          <p14:tracePt t="277896" x="6769100" y="3241675"/>
          <p14:tracePt t="277913" x="6742113" y="3313113"/>
          <p14:tracePt t="277930" x="6697663" y="3367088"/>
          <p14:tracePt t="277946" x="6680200" y="3394075"/>
          <p14:tracePt t="277964" x="6680200" y="3402013"/>
          <p14:tracePt t="278012" x="6670675" y="3402013"/>
          <p14:tracePt t="278028" x="6661150" y="3394075"/>
          <p14:tracePt t="278028" x="6643688" y="3394075"/>
          <p14:tracePt t="278036" x="6626225" y="3375025"/>
          <p14:tracePt t="278046" x="6589713" y="3349625"/>
          <p14:tracePt t="278063" x="6527800" y="3313113"/>
          <p14:tracePt t="278081" x="6473825" y="3278188"/>
          <p14:tracePt t="278096" x="6429375" y="3259138"/>
          <p14:tracePt t="278113" x="6384925" y="3241675"/>
          <p14:tracePt t="278294" x="6384925" y="3286125"/>
          <p14:tracePt t="278302" x="6367463" y="3340100"/>
          <p14:tracePt t="278310" x="6357938" y="3375025"/>
          <p14:tracePt t="278314" x="6330950" y="3492500"/>
          <p14:tracePt t="278330" x="6303963" y="3581400"/>
          <p14:tracePt t="278347" x="6286500" y="3662363"/>
          <p14:tracePt t="278364" x="6269038" y="3733800"/>
          <p14:tracePt t="278380" x="6242050" y="3840163"/>
          <p14:tracePt t="278397" x="6215063" y="3894138"/>
          <p14:tracePt t="278413" x="6188075" y="3948113"/>
          <p14:tracePt t="278430" x="6126163" y="4019550"/>
          <p14:tracePt t="278447" x="6072188" y="4081463"/>
          <p14:tracePt t="278463" x="6000750" y="4162425"/>
          <p14:tracePt t="278481" x="5921375" y="4233863"/>
          <p14:tracePt t="278496" x="5786438" y="4367213"/>
          <p14:tracePt t="278513" x="5707063" y="4429125"/>
          <p14:tracePt t="278530" x="5616575" y="4519613"/>
          <p14:tracePt t="278546" x="5537200" y="4591050"/>
          <p14:tracePt t="278563" x="5446713" y="4662488"/>
          <p14:tracePt t="278580" x="5357813" y="4741863"/>
          <p14:tracePt t="278596" x="5278438" y="4822825"/>
          <p14:tracePt t="278613" x="5197475" y="4894263"/>
          <p14:tracePt t="278630" x="5081588" y="4973638"/>
          <p14:tracePt t="278647" x="5010150" y="5000625"/>
          <p14:tracePt t="278663" x="4921250" y="5019675"/>
          <p14:tracePt t="278680" x="4768850" y="5045075"/>
          <p14:tracePt t="278697" x="4581525" y="5054600"/>
          <p14:tracePt t="278713" x="4438650" y="5054600"/>
          <p14:tracePt t="278730" x="4251325" y="4992688"/>
          <p14:tracePt t="278746" x="4044950" y="4894263"/>
          <p14:tracePt t="278764" x="3724275" y="4751388"/>
          <p14:tracePt t="278780" x="3500438" y="4670425"/>
          <p14:tracePt t="278796" x="3322638" y="4608513"/>
          <p14:tracePt t="278813" x="3251200" y="4591050"/>
          <p14:tracePt t="278830" x="3179763" y="4581525"/>
          <p14:tracePt t="278847" x="3133725" y="4572000"/>
          <p14:tracePt t="278863" x="3089275" y="4572000"/>
          <p14:tracePt t="278863" x="3071813" y="4572000"/>
          <p14:tracePt t="278880" x="3027363" y="4554538"/>
          <p14:tracePt t="278897" x="2982913" y="4537075"/>
          <p14:tracePt t="278913" x="2928938" y="4519613"/>
          <p14:tracePt t="278930" x="2894013" y="4500563"/>
          <p14:tracePt t="278946" x="2874963" y="4492625"/>
          <p14:tracePt t="278964" x="2857500" y="4483100"/>
          <p14:tracePt t="278980" x="2857500" y="4473575"/>
          <p14:tracePt t="279500" x="2867025" y="4473575"/>
          <p14:tracePt t="279509" x="2874963" y="4473575"/>
          <p14:tracePt t="279546" x="2884488" y="4473575"/>
          <p14:tracePt t="279563" x="2894013" y="4473575"/>
          <p14:tracePt t="279569" x="2901950" y="4473575"/>
          <p14:tracePt t="279586" x="2919413" y="4473575"/>
          <p14:tracePt t="279594" x="2946400" y="4465638"/>
          <p14:tracePt t="279598" x="3000375" y="4456113"/>
          <p14:tracePt t="279613" x="3081338" y="4448175"/>
          <p14:tracePt t="279630" x="3241675" y="4429125"/>
          <p14:tracePt t="279647" x="3429000" y="4402138"/>
          <p14:tracePt t="279663" x="3643313" y="4384675"/>
          <p14:tracePt t="279663" x="3776663" y="4367213"/>
          <p14:tracePt t="279680" x="3938588" y="4357688"/>
          <p14:tracePt t="279696" x="4473575" y="4286250"/>
          <p14:tracePt t="279713" x="4894263" y="4268788"/>
          <p14:tracePt t="279730" x="5197475" y="4278313"/>
          <p14:tracePt t="279746" x="5402263" y="4241800"/>
          <p14:tracePt t="279763" x="5564188" y="4187825"/>
          <p14:tracePt t="279780" x="5635625" y="4143375"/>
          <p14:tracePt t="279796" x="5643563" y="4135438"/>
          <p14:tracePt t="279813" x="5661025" y="4125913"/>
          <p14:tracePt t="279830" x="5670550" y="4098925"/>
          <p14:tracePt t="279847" x="5697538" y="4081463"/>
          <p14:tracePt t="279863" x="5707063" y="4064000"/>
          <p14:tracePt t="279880" x="5724525" y="4054475"/>
          <p14:tracePt t="279896" x="5732463" y="4054475"/>
          <p14:tracePt t="280001" x="5732463" y="4044950"/>
          <p14:tracePt t="280024" x="5732463" y="4037013"/>
          <p14:tracePt t="280603" x="0" y="0"/>
        </p14:tracePtLst>
        <p14:tracePtLst>
          <p14:tracePt t="281243" x="4643438" y="4679950"/>
          <p14:tracePt t="281353" x="4625975" y="4679950"/>
          <p14:tracePt t="281361" x="4456113" y="4608513"/>
          <p14:tracePt t="281377" x="4224338" y="4537075"/>
          <p14:tracePt t="281393" x="4081463" y="4500563"/>
          <p14:tracePt t="281401" x="3803650" y="4456113"/>
          <p14:tracePt t="281417" x="3562350" y="4448175"/>
          <p14:tracePt t="281431" x="3446463" y="4448175"/>
          <p14:tracePt t="281447" x="3419475" y="4456113"/>
          <p14:tracePt t="281463" x="3411538" y="4456113"/>
          <p14:tracePt t="281487" x="3411538" y="4465638"/>
          <p14:tracePt t="281517" x="3438525" y="4473575"/>
          <p14:tracePt t="281528" x="3473450" y="4483100"/>
          <p14:tracePt t="281533" x="3544888" y="4492625"/>
          <p14:tracePt t="281549" x="3679825" y="4492625"/>
          <p14:tracePt t="281565" x="3848100" y="4519613"/>
          <p14:tracePt t="281581" x="3990975" y="4545013"/>
          <p14:tracePt t="281595" x="4125913" y="4581525"/>
          <p14:tracePt t="281619" x="4170363" y="4591050"/>
          <p14:tracePt t="281635" x="4179888" y="4591050"/>
          <p14:tracePt t="281683" x="4152900" y="4591050"/>
          <p14:tracePt t="281692" x="4143375" y="4581525"/>
          <p14:tracePt t="281697" x="4116388" y="4564063"/>
          <p14:tracePt t="281705" x="4081463" y="4554538"/>
          <p14:tracePt t="281712" x="4010025" y="4537075"/>
          <p14:tracePt t="281728" x="3938588" y="4537075"/>
          <p14:tracePt t="281745" x="3919538" y="4537075"/>
          <p14:tracePt t="281762" x="3911600" y="4545013"/>
          <p14:tracePt t="281778" x="3911600" y="4564063"/>
          <p14:tracePt t="281796" x="3983038" y="4581525"/>
          <p14:tracePt t="281812" x="4098925" y="4598988"/>
          <p14:tracePt t="281829" x="4241800" y="4635500"/>
          <p14:tracePt t="281846" x="4384675" y="4652963"/>
          <p14:tracePt t="281862" x="4572000" y="4687888"/>
          <p14:tracePt t="281879" x="4608513" y="4687888"/>
          <p14:tracePt t="281941" x="4589463" y="4687888"/>
          <p14:tracePt t="281949" x="4572000" y="4687888"/>
          <p14:tracePt t="281954" x="4545013" y="4687888"/>
          <p14:tracePt t="281962" x="4465638" y="4687888"/>
          <p14:tracePt t="281978" x="4357688" y="4706938"/>
          <p14:tracePt t="281996" x="4322763" y="4714875"/>
          <p14:tracePt t="282012" x="4322763" y="4733925"/>
          <p14:tracePt t="282029" x="4322763" y="4741863"/>
          <p14:tracePt t="282045" x="4384675" y="4768850"/>
          <p14:tracePt t="282062" x="4527550" y="4795838"/>
          <p14:tracePt t="282079" x="4714875" y="4805363"/>
          <p14:tracePt t="282095" x="4884738" y="4805363"/>
          <p14:tracePt t="282112" x="5037138" y="4795838"/>
          <p14:tracePt t="282129" x="5116513" y="4778375"/>
          <p14:tracePt t="282145" x="5116513" y="4759325"/>
          <p14:tracePt t="282162" x="5089525" y="4733925"/>
          <p14:tracePt t="282178" x="5018088" y="4706938"/>
          <p14:tracePt t="282196" x="4921250" y="4687888"/>
          <p14:tracePt t="282212" x="4795838" y="4670425"/>
          <p14:tracePt t="282228" x="4608513" y="4662488"/>
          <p14:tracePt t="282246" x="4510088" y="4662488"/>
          <p14:tracePt t="282262" x="4473575" y="4662488"/>
          <p14:tracePt t="282339" x="4483100" y="4662488"/>
          <p14:tracePt t="282347" x="4518025" y="4662488"/>
          <p14:tracePt t="282352" x="4554538" y="4662488"/>
          <p14:tracePt t="282362" x="4660900" y="4670425"/>
          <p14:tracePt t="282378" x="4741863" y="4670425"/>
          <p14:tracePt t="282396" x="4751388" y="4670425"/>
          <p14:tracePt t="282457" x="4732338" y="4670425"/>
          <p14:tracePt t="282465" x="4705350" y="4670425"/>
          <p14:tracePt t="282473" x="4679950" y="4670425"/>
          <p14:tracePt t="282479" x="4616450" y="4679950"/>
          <p14:tracePt t="282495" x="4527550" y="4697413"/>
          <p14:tracePt t="282512" x="4500563" y="4714875"/>
          <p14:tracePt t="282779" x="4491038" y="4714875"/>
          <p14:tracePt t="282802" x="4483100" y="4714875"/>
          <p14:tracePt t="282818" x="4473575" y="4714875"/>
          <p14:tracePt t="282825" x="4473575" y="4706938"/>
          <p14:tracePt t="282830" x="4465638" y="4706938"/>
          <p14:tracePt t="282845" x="4456113" y="4706938"/>
          <p14:tracePt t="282895" x="4446588" y="4706938"/>
          <p14:tracePt t="282895" x="0" y="0"/>
        </p14:tracePtLst>
        <p14:tracePtLst>
          <p14:tracePt t="292406" x="2911475" y="3251200"/>
          <p14:tracePt t="292564" x="2911475" y="3241675"/>
          <p14:tracePt t="292571" x="2901950" y="3206750"/>
          <p14:tracePt t="292579" x="2894013" y="3170238"/>
          <p14:tracePt t="292587" x="2867025" y="3135313"/>
          <p14:tracePt t="292596" x="2803525" y="3027363"/>
          <p14:tracePt t="292596" x="2776538" y="2955925"/>
          <p14:tracePt t="292612" x="2714625" y="2867025"/>
          <p14:tracePt t="292635" x="2679700" y="2830513"/>
          <p14:tracePt t="292752" x="2679700" y="2849563"/>
          <p14:tracePt t="292759" x="2679700" y="2884488"/>
          <p14:tracePt t="292767" x="2679700" y="2946400"/>
          <p14:tracePt t="292778" x="2679700" y="2992438"/>
          <p14:tracePt t="292812" x="2687638" y="3017838"/>
          <p14:tracePt t="292828" x="2687638" y="3027363"/>
          <p14:tracePt t="292831" x="2697163" y="3036888"/>
          <p14:tracePt t="292932" x="2697163" y="3017838"/>
          <p14:tracePt t="292940" x="2697163" y="2982913"/>
          <p14:tracePt t="292950" x="2697163" y="2955925"/>
          <p14:tracePt t="292951" x="2697163" y="2921000"/>
          <p14:tracePt t="292962" x="2697163" y="2813050"/>
          <p14:tracePt t="292978" x="2697163" y="2751138"/>
          <p14:tracePt t="292978" x="2697163" y="2732088"/>
          <p14:tracePt t="292996" x="2697163" y="2687638"/>
          <p14:tracePt t="293012" x="2705100" y="2679700"/>
          <p14:tracePt t="293029" x="2732088" y="2679700"/>
          <p14:tracePt t="293045" x="2776538" y="2687638"/>
          <p14:tracePt t="293061" x="2955925" y="2768600"/>
          <p14:tracePt t="293079" x="3348038" y="2946400"/>
          <p14:tracePt t="293095" x="3768725" y="3089275"/>
          <p14:tracePt t="293112" x="4044950" y="3116263"/>
          <p14:tracePt t="293128" x="4322763" y="3152775"/>
          <p14:tracePt t="293145" x="4581525" y="3214688"/>
          <p14:tracePt t="293162" x="4848225" y="3286125"/>
          <p14:tracePt t="293179" x="5072063" y="3367088"/>
          <p14:tracePt t="293196" x="5278438" y="3438525"/>
          <p14:tracePt t="293212" x="5394325" y="3500438"/>
          <p14:tracePt t="293229" x="5483225" y="3544888"/>
          <p14:tracePt t="293245" x="5608638" y="3581400"/>
          <p14:tracePt t="293262" x="5741988" y="3616325"/>
          <p14:tracePt t="293278" x="5938838" y="3652838"/>
          <p14:tracePt t="293295" x="6207125" y="3724275"/>
          <p14:tracePt t="293312" x="6429375" y="3822700"/>
          <p14:tracePt t="293328" x="6608763" y="3921125"/>
          <p14:tracePt t="293345" x="6742113" y="3965575"/>
          <p14:tracePt t="293362" x="6804025" y="3983038"/>
          <p14:tracePt t="293378" x="6884988" y="3983038"/>
          <p14:tracePt t="293396" x="6938963" y="3983038"/>
          <p14:tracePt t="293411" x="6983413" y="3956050"/>
          <p14:tracePt t="293429" x="7054850" y="3884613"/>
          <p14:tracePt t="293445" x="7099300" y="3822700"/>
          <p14:tracePt t="293462" x="7116763" y="3768725"/>
          <p14:tracePt t="293479" x="7135813" y="3706813"/>
          <p14:tracePt t="293495" x="7161213" y="3625850"/>
          <p14:tracePt t="293512" x="7170738" y="3589338"/>
          <p14:tracePt t="293528" x="7188200" y="3536950"/>
          <p14:tracePt t="293545" x="7215188" y="3492500"/>
          <p14:tracePt t="293562" x="7251700" y="3438525"/>
          <p14:tracePt t="293578" x="7304088" y="3384550"/>
          <p14:tracePt t="293595" x="7331075" y="3340100"/>
          <p14:tracePt t="293612" x="7350125" y="3313113"/>
          <p14:tracePt t="293629" x="7367588" y="3286125"/>
          <p14:tracePt t="293645" x="7385050" y="3241675"/>
          <p14:tracePt t="293661" x="7394575" y="3224213"/>
          <p14:tracePt t="293678" x="7402513" y="3187700"/>
          <p14:tracePt t="293695" x="7412038" y="3160713"/>
          <p14:tracePt t="293712" x="7412038" y="3135313"/>
          <p14:tracePt t="293728" x="7412038" y="3098800"/>
          <p14:tracePt t="293745" x="7412038" y="3081338"/>
          <p14:tracePt t="293762" x="7402513" y="3071813"/>
          <p14:tracePt t="294202" x="7394575" y="3063875"/>
          <p14:tracePt t="294207" x="7367588" y="2992438"/>
          <p14:tracePt t="294215" x="7323138" y="2894013"/>
          <p14:tracePt t="294228" x="7269163" y="2813050"/>
          <p14:tracePt t="294230" x="7207250" y="2687638"/>
          <p14:tracePt t="294245" x="7153275" y="2598738"/>
          <p14:tracePt t="294261" x="7108825" y="2536825"/>
          <p14:tracePt t="294279" x="7089775" y="2509838"/>
          <p14:tracePt t="294295" x="7072313" y="2509838"/>
          <p14:tracePt t="294312" x="7064375" y="2509838"/>
          <p14:tracePt t="294328" x="7045325" y="2492375"/>
          <p14:tracePt t="294345" x="6983413" y="2473325"/>
          <p14:tracePt t="294362" x="6921500" y="2465388"/>
          <p14:tracePt t="294378" x="6840538" y="2465388"/>
          <p14:tracePt t="294378" x="6796088" y="2465388"/>
          <p14:tracePt t="294396" x="6732588" y="2455863"/>
          <p14:tracePt t="294412" x="6697663" y="2455863"/>
          <p14:tracePt t="294428" x="6680200" y="2455863"/>
          <p14:tracePt t="294445" x="6653213" y="2446338"/>
          <p14:tracePt t="294461" x="6616700" y="2438400"/>
          <p14:tracePt t="294479" x="6564313" y="2438400"/>
          <p14:tracePt t="294495" x="6510338" y="2438400"/>
          <p14:tracePt t="294512" x="6438900" y="2446338"/>
          <p14:tracePt t="294528" x="6367463" y="2465388"/>
          <p14:tracePt t="294545" x="6259513" y="2492375"/>
          <p14:tracePt t="294562" x="6197600" y="2509838"/>
          <p14:tracePt t="294578" x="6161088" y="2536825"/>
          <p14:tracePt t="294595" x="6116638" y="2589213"/>
          <p14:tracePt t="294611" x="6099175" y="2643188"/>
          <p14:tracePt t="294629" x="6081713" y="2697163"/>
          <p14:tracePt t="294645" x="6072188" y="2724150"/>
          <p14:tracePt t="294661" x="6072188" y="2732088"/>
          <p14:tracePt t="294678" x="6064250" y="2751138"/>
          <p14:tracePt t="294695" x="6064250" y="2778125"/>
          <p14:tracePt t="294712" x="6064250" y="2813050"/>
          <p14:tracePt t="294728" x="6064250" y="2857500"/>
          <p14:tracePt t="294745" x="6064250" y="2911475"/>
          <p14:tracePt t="294762" x="6064250" y="2973388"/>
          <p14:tracePt t="294778" x="6045200" y="3036888"/>
          <p14:tracePt t="294796" x="6045200" y="3081338"/>
          <p14:tracePt t="294811" x="6037263" y="3135313"/>
          <p14:tracePt t="294828" x="6018213" y="3197225"/>
          <p14:tracePt t="294845" x="6010275" y="3241675"/>
          <p14:tracePt t="294861" x="6000750" y="3286125"/>
          <p14:tracePt t="294879" x="6000750" y="3322638"/>
          <p14:tracePt t="294895" x="6000750" y="3349625"/>
          <p14:tracePt t="294912" x="6000750" y="3411538"/>
          <p14:tracePt t="294928" x="6000750" y="3446463"/>
          <p14:tracePt t="294945" x="6000750" y="3455988"/>
          <p14:tracePt t="294962" x="6000750" y="3465513"/>
          <p14:tracePt t="294978" x="6010275" y="3473450"/>
          <p14:tracePt t="294996" x="6018213" y="3473450"/>
          <p14:tracePt t="295011" x="6037263" y="3482975"/>
          <p14:tracePt t="295028" x="6064250" y="3492500"/>
          <p14:tracePt t="295046" x="6089650" y="3492500"/>
          <p14:tracePt t="295061" x="6170613" y="3492500"/>
          <p14:tracePt t="295079" x="6251575" y="3473450"/>
          <p14:tracePt t="295095" x="6340475" y="3455988"/>
          <p14:tracePt t="295112" x="6411913" y="3429000"/>
          <p14:tracePt t="295128" x="6473825" y="3402013"/>
          <p14:tracePt t="295145" x="6518275" y="3357563"/>
          <p14:tracePt t="295162" x="6537325" y="3303588"/>
          <p14:tracePt t="295178" x="6545263" y="3259138"/>
          <p14:tracePt t="295195" x="6545263" y="3179763"/>
          <p14:tracePt t="295212" x="6545263" y="3116263"/>
          <p14:tracePt t="295228" x="6527800" y="3044825"/>
          <p14:tracePt t="295245" x="6483350" y="2982913"/>
          <p14:tracePt t="295261" x="6421438" y="2911475"/>
          <p14:tracePt t="295279" x="6350000" y="2830513"/>
          <p14:tracePt t="295295" x="6269038" y="2741613"/>
          <p14:tracePt t="295312" x="6224588" y="2706688"/>
          <p14:tracePt t="295328" x="6197600" y="2687638"/>
          <p14:tracePt t="295345" x="6180138" y="2679700"/>
          <p14:tracePt t="295362" x="6161088" y="2670175"/>
          <p14:tracePt t="295378" x="6153150" y="2660650"/>
          <p14:tracePt t="295395" x="6135688" y="2660650"/>
          <p14:tracePt t="295411" x="6108700" y="2660650"/>
          <p14:tracePt t="295428" x="6089650" y="2660650"/>
          <p14:tracePt t="295428" x="6081713" y="2660650"/>
          <p14:tracePt t="295446" x="6064250" y="2660650"/>
          <p14:tracePt t="295461" x="6037263" y="2660650"/>
          <p14:tracePt t="295479" x="6027738" y="2679700"/>
          <p14:tracePt t="295495" x="6010275" y="2724150"/>
          <p14:tracePt t="295511" x="6010275" y="2768600"/>
          <p14:tracePt t="295528" x="6010275" y="2830513"/>
          <p14:tracePt t="295545" x="6027738" y="2901950"/>
          <p14:tracePt t="295562" x="6045200" y="2946400"/>
          <p14:tracePt t="295578" x="6054725" y="2965450"/>
          <p14:tracePt t="295595" x="6064250" y="3009900"/>
          <p14:tracePt t="295611" x="6081713" y="3054350"/>
          <p14:tracePt t="295628" x="6099175" y="3089275"/>
          <p14:tracePt t="295645" x="6135688" y="3125788"/>
          <p14:tracePt t="295661" x="6153150" y="3152775"/>
          <p14:tracePt t="295678" x="6188075" y="3179763"/>
          <p14:tracePt t="295694" x="6251575" y="3197225"/>
          <p14:tracePt t="295711" x="6303963" y="3214688"/>
          <p14:tracePt t="295728" x="6350000" y="3224213"/>
          <p14:tracePt t="295745" x="6375400" y="3224213"/>
          <p14:tracePt t="295762" x="6421438" y="3214688"/>
          <p14:tracePt t="295778" x="6473825" y="3197225"/>
          <p14:tracePt t="295795" x="6527800" y="3179763"/>
          <p14:tracePt t="295811" x="6589713" y="3125788"/>
          <p14:tracePt t="295828" x="6608763" y="3063875"/>
          <p14:tracePt t="295845" x="6616700" y="2992438"/>
          <p14:tracePt t="295861" x="6616700" y="2911475"/>
          <p14:tracePt t="295878" x="6608763" y="2867025"/>
          <p14:tracePt t="295895" x="6589713" y="2822575"/>
          <p14:tracePt t="295911" x="6572250" y="2786063"/>
          <p14:tracePt t="295928" x="6554788" y="2732088"/>
          <p14:tracePt t="295945" x="6492875" y="2670175"/>
          <p14:tracePt t="295962" x="6456363" y="2660650"/>
          <p14:tracePt t="295978" x="6438900" y="2643188"/>
          <p14:tracePt t="295995" x="6394450" y="2635250"/>
          <p14:tracePt t="296011" x="6340475" y="2635250"/>
          <p14:tracePt t="296029" x="6269038" y="2635250"/>
          <p14:tracePt t="296045" x="6207125" y="2643188"/>
          <p14:tracePt t="296061" x="6153150" y="2660650"/>
          <p14:tracePt t="296079" x="6135688" y="2679700"/>
          <p14:tracePt t="296095" x="6099175" y="2741613"/>
          <p14:tracePt t="296111" x="6081713" y="2813050"/>
          <p14:tracePt t="296128" x="6064250" y="2884488"/>
          <p14:tracePt t="296144" x="6054725" y="2946400"/>
          <p14:tracePt t="296162" x="6054725" y="3009900"/>
          <p14:tracePt t="296178" x="6054725" y="3081338"/>
          <p14:tracePt t="296178" x="6054725" y="3116263"/>
          <p14:tracePt t="296195" x="6064250" y="3135313"/>
          <p14:tracePt t="296211" x="6089650" y="3197225"/>
          <p14:tracePt t="296228" x="6099175" y="3206750"/>
          <p14:tracePt t="296245" x="6116638" y="3224213"/>
          <p14:tracePt t="296261" x="6126163" y="3232150"/>
          <p14:tracePt t="296278" x="6143625" y="3241675"/>
          <p14:tracePt t="296295" x="6153150" y="3251200"/>
          <p14:tracePt t="296312" x="6170613" y="3251200"/>
          <p14:tracePt t="296328" x="6224588" y="3251200"/>
          <p14:tracePt t="296345" x="6286500" y="3251200"/>
          <p14:tracePt t="296362" x="6323013" y="3232150"/>
          <p14:tracePt t="296378" x="6350000" y="3224213"/>
          <p14:tracePt t="296395" x="6350000" y="3214688"/>
          <p14:tracePt t="296486" x="6357938" y="3214688"/>
          <p14:tracePt t="296493" x="6384925" y="3268663"/>
          <p14:tracePt t="296501" x="6394450" y="3303588"/>
          <p14:tracePt t="296509" x="6402388" y="3340100"/>
          <p14:tracePt t="296517" x="6411913" y="3375025"/>
          <p14:tracePt t="296528" x="6411913" y="3394075"/>
          <p14:tracePt t="296627" x="6394450" y="3367088"/>
          <p14:tracePt t="296637" x="6375400" y="3340100"/>
          <p14:tracePt t="296641" x="6357938" y="3313113"/>
          <p14:tracePt t="296645" x="6330950" y="3251200"/>
          <p14:tracePt t="296661" x="6313488" y="3206750"/>
          <p14:tracePt t="296678" x="6296025" y="3179763"/>
          <p14:tracePt t="296714" x="6296025" y="3170238"/>
          <p14:tracePt t="296728" x="6296025" y="3160713"/>
          <p14:tracePt t="296744" x="6296025" y="3152775"/>
          <p14:tracePt t="296829" x="6303963" y="3152775"/>
          <p14:tracePt t="296845" x="6313488" y="3170238"/>
          <p14:tracePt t="296853" x="6323013" y="3197225"/>
          <p14:tracePt t="296861" x="6330950" y="3232150"/>
          <p14:tracePt t="296878" x="6350000" y="3286125"/>
          <p14:tracePt t="296883" x="6357938" y="3349625"/>
          <p14:tracePt t="296895" x="6375400" y="3411538"/>
          <p14:tracePt t="296911" x="6394450" y="3455988"/>
          <p14:tracePt t="296929" x="6394450" y="3473450"/>
          <p14:tracePt t="296945" x="6394450" y="3482975"/>
          <p14:tracePt t="297159" x="6384925" y="3482975"/>
          <p14:tracePt t="297164" x="6367463" y="3455988"/>
          <p14:tracePt t="297184" x="6357938" y="3438525"/>
          <p14:tracePt t="297191" x="6350000" y="3421063"/>
          <p14:tracePt t="297197" x="6330950" y="3402013"/>
          <p14:tracePt t="297212" x="6330950" y="3384550"/>
          <p14:tracePt t="297228" x="6330950" y="3375025"/>
          <p14:tracePt t="297228" x="6323013" y="3367088"/>
          <p14:tracePt t="297262" x="6323013" y="3357563"/>
          <p14:tracePt t="297263" x="6313488" y="3349625"/>
          <p14:tracePt t="297278" x="6313488" y="3340100"/>
          <p14:tracePt t="297295" x="6303963" y="3313113"/>
          <p14:tracePt t="297311" x="6303963" y="3303588"/>
          <p14:tracePt t="297328" x="6286500" y="3286125"/>
          <p14:tracePt t="297344" x="6278563" y="3278188"/>
          <p14:tracePt t="297361" x="6278563" y="3259138"/>
          <p14:tracePt t="297378" x="6278563" y="3251200"/>
          <p14:tracePt t="297433" x="6278563" y="3241675"/>
          <p14:tracePt t="297457" x="6269038" y="3241675"/>
          <p14:tracePt t="297463" x="6269038" y="3232150"/>
          <p14:tracePt t="297471" x="6259513" y="3206750"/>
          <p14:tracePt t="297479" x="6251575" y="3179763"/>
          <p14:tracePt t="297495" x="6251575" y="3152775"/>
          <p14:tracePt t="297511" x="6251575" y="3125788"/>
          <p14:tracePt t="297528" x="6251575" y="3089275"/>
          <p14:tracePt t="297544" x="6269038" y="3054350"/>
          <p14:tracePt t="297561" x="6278563" y="3036888"/>
          <p14:tracePt t="297578" x="6286500" y="3009900"/>
          <p14:tracePt t="297595" x="6296025" y="2955925"/>
          <p14:tracePt t="297612" x="6313488" y="2901950"/>
          <p14:tracePt t="297628" x="6340475" y="2857500"/>
          <p14:tracePt t="297645" x="6350000" y="2840038"/>
          <p14:tracePt t="297661" x="6357938" y="2822575"/>
          <p14:tracePt t="297678" x="6375400" y="2803525"/>
          <p14:tracePt t="297695" x="6384925" y="2795588"/>
          <p14:tracePt t="297711" x="6402388" y="2759075"/>
          <p14:tracePt t="297728" x="6421438" y="2732088"/>
          <p14:tracePt t="297744" x="6438900" y="2687638"/>
          <p14:tracePt t="297761" x="6456363" y="2670175"/>
          <p14:tracePt t="297778" x="6465888" y="2660650"/>
          <p14:tracePt t="297794" x="6473825" y="2643188"/>
          <p14:tracePt t="297812" x="6492875" y="2625725"/>
          <p14:tracePt t="297828" x="6510338" y="2598738"/>
          <p14:tracePt t="297844" x="6518275" y="2581275"/>
          <p14:tracePt t="297861" x="6537325" y="2571750"/>
          <p14:tracePt t="297878" x="6545263" y="2554288"/>
          <p14:tracePt t="297878" x="6554788" y="2544763"/>
          <p14:tracePt t="297912" x="6564313" y="2536825"/>
          <p14:tracePt t="297913" x="6581775" y="2527300"/>
          <p14:tracePt t="297928" x="6589713" y="2509838"/>
          <p14:tracePt t="297944" x="6616700" y="2492375"/>
          <p14:tracePt t="297961" x="6688138" y="2482850"/>
          <p14:tracePt t="297978" x="6769100" y="2482850"/>
          <p14:tracePt t="297994" x="6840538" y="2482850"/>
          <p14:tracePt t="298011" x="6946900" y="2500313"/>
          <p14:tracePt t="298028" x="7027863" y="2517775"/>
          <p14:tracePt t="298044" x="7126288" y="2544763"/>
          <p14:tracePt t="298061" x="7215188" y="2563813"/>
          <p14:tracePt t="298078" x="7286625" y="2581275"/>
          <p14:tracePt t="298095" x="7358063" y="2598738"/>
          <p14:tracePt t="298111" x="7429500" y="2625725"/>
          <p14:tracePt t="298128" x="7527925" y="2643188"/>
          <p14:tracePt t="298144" x="7653338" y="2679700"/>
          <p14:tracePt t="298161" x="7724775" y="2697163"/>
          <p14:tracePt t="298178" x="7804150" y="2714625"/>
          <p14:tracePt t="298195" x="7875588" y="2724150"/>
          <p14:tracePt t="298212" x="7947025" y="2741613"/>
          <p14:tracePt t="298228" x="8001000" y="2741613"/>
          <p14:tracePt t="298245" x="8054975" y="2751138"/>
          <p14:tracePt t="298261" x="8081963" y="2759075"/>
          <p14:tracePt t="298278" x="8099425" y="2768600"/>
          <p14:tracePt t="298295" x="8116888" y="2768600"/>
          <p14:tracePt t="298311" x="8135938" y="2778125"/>
          <p14:tracePt t="298328" x="8153400" y="2778125"/>
          <p14:tracePt t="298344" x="8197850" y="2795588"/>
          <p14:tracePt t="298361" x="8259763" y="2830513"/>
          <p14:tracePt t="298378" x="8304213" y="2849563"/>
          <p14:tracePt t="298394" x="8358188" y="2874963"/>
          <p14:tracePt t="298412" x="8367713" y="2884488"/>
          <p14:tracePt t="298428" x="8385175" y="2894013"/>
          <p14:tracePt t="298444" x="8402638" y="2901950"/>
          <p14:tracePt t="298461" x="8421688" y="2911475"/>
          <p14:tracePt t="298478" x="8447088" y="2921000"/>
          <p14:tracePt t="298495" x="8456613" y="2928938"/>
          <p14:tracePt t="298511" x="8474075" y="2928938"/>
          <p14:tracePt t="298528" x="8493125" y="2928938"/>
          <p14:tracePt t="298544" x="8528050" y="2946400"/>
          <p14:tracePt t="298561" x="8545513" y="2955925"/>
          <p14:tracePt t="298578" x="8572500" y="2965450"/>
          <p14:tracePt t="298594" x="8589963" y="2965450"/>
          <p14:tracePt t="298611" x="8599488" y="2965450"/>
          <p14:tracePt t="298628" x="8616950" y="2965450"/>
          <p14:tracePt t="299107" x="8609013" y="2955925"/>
          <p14:tracePt t="299115" x="8609013" y="2946400"/>
          <p14:tracePt t="299123" x="8599488" y="2938463"/>
          <p14:tracePt t="299131" x="8582025" y="2921000"/>
          <p14:tracePt t="299145" x="8572500" y="2894013"/>
          <p14:tracePt t="299161" x="8545513" y="2867025"/>
          <p14:tracePt t="299178" x="8528050" y="2840038"/>
          <p14:tracePt t="299194" x="8510588" y="2822575"/>
          <p14:tracePt t="299211" x="8501063" y="2803525"/>
          <p14:tracePt t="299228" x="8447088" y="2768600"/>
          <p14:tracePt t="299244" x="8439150" y="2759075"/>
          <p14:tracePt t="299262" x="8394700" y="2741613"/>
          <p14:tracePt t="299278" x="8358188" y="2724150"/>
          <p14:tracePt t="299278" x="8323263" y="2714625"/>
          <p14:tracePt t="299295" x="8286750" y="2706688"/>
          <p14:tracePt t="299311" x="8170863" y="2706688"/>
          <p14:tracePt t="299328" x="8045450" y="2706688"/>
          <p14:tracePt t="299345" x="7966075" y="2714625"/>
          <p14:tracePt t="299361" x="7867650" y="2724150"/>
          <p14:tracePt t="299378" x="7786688" y="2724150"/>
          <p14:tracePt t="299394" x="7724775" y="2724150"/>
          <p14:tracePt t="299411" x="7643813" y="2724150"/>
          <p14:tracePt t="299428" x="7545388" y="2714625"/>
          <p14:tracePt t="299444" x="7394575" y="2687638"/>
          <p14:tracePt t="299462" x="7313613" y="2670175"/>
          <p14:tracePt t="299478" x="7197725" y="2643188"/>
          <p14:tracePt t="299494" x="7126288" y="2625725"/>
          <p14:tracePt t="299512" x="7054850" y="2589213"/>
          <p14:tracePt t="299528" x="7000875" y="2571750"/>
          <p14:tracePt t="299545" x="6983413" y="2571750"/>
          <p14:tracePt t="299561" x="6902450" y="2571750"/>
          <p14:tracePt t="299578" x="6831013" y="2589213"/>
          <p14:tracePt t="299595" x="6732588" y="2608263"/>
          <p14:tracePt t="299611" x="6608763" y="2635250"/>
          <p14:tracePt t="299628" x="6510338" y="2660650"/>
          <p14:tracePt t="299644" x="6429375" y="2687638"/>
          <p14:tracePt t="299662" x="6340475" y="2706688"/>
          <p14:tracePt t="299677" x="6286500" y="2741613"/>
          <p14:tracePt t="299694" x="6215063" y="2840038"/>
          <p14:tracePt t="299711" x="6153150" y="2928938"/>
          <p14:tracePt t="299728" x="6089650" y="3036888"/>
          <p14:tracePt t="299745" x="6045200" y="3108325"/>
          <p14:tracePt t="299761" x="6027738" y="3179763"/>
          <p14:tracePt t="299778" x="6010275" y="3241675"/>
          <p14:tracePt t="299795" x="6000750" y="3303588"/>
          <p14:tracePt t="299811" x="5973763" y="3411538"/>
          <p14:tracePt t="299828" x="5946775" y="3517900"/>
          <p14:tracePt t="299844" x="5929313" y="3635375"/>
          <p14:tracePt t="299861" x="5911850" y="3724275"/>
          <p14:tracePt t="299878" x="5894388" y="3778250"/>
          <p14:tracePt t="299894" x="5884863" y="3813175"/>
          <p14:tracePt t="299911" x="5884863" y="3830638"/>
          <p14:tracePt t="299927" x="5884863" y="3849688"/>
          <p14:tracePt t="299945" x="5884863" y="3867150"/>
          <p14:tracePt t="299961" x="5884863" y="3876675"/>
          <p14:tracePt t="299978" x="5884863" y="3884613"/>
          <p14:tracePt t="300047" x="5875338" y="3884613"/>
          <p14:tracePt t="300517" x="5875338" y="3876675"/>
          <p14:tracePt t="300525" x="5875338" y="3867150"/>
          <p14:tracePt t="300533" x="5884863" y="3857625"/>
          <p14:tracePt t="300557" x="5884863" y="3849688"/>
          <p14:tracePt t="300579" x="5884863" y="3840163"/>
          <p14:tracePt t="300643" x="5884863" y="3830638"/>
          <p14:tracePt t="300737" x="5884863" y="3813175"/>
          <p14:tracePt t="300744" x="5894388" y="3813175"/>
          <p14:tracePt t="300751" x="5902325" y="3805238"/>
          <p14:tracePt t="300752" x="5911850" y="3795713"/>
          <p14:tracePt t="300761" x="5929313" y="3741738"/>
          <p14:tracePt t="300761" x="0" y="0"/>
        </p14:tracePtLst>
        <p14:tracePtLst>
          <p14:tracePt t="329274" x="3527425" y="4822825"/>
          <p14:tracePt t="329427" x="3500438" y="4805363"/>
          <p14:tracePt t="329433" x="3465513" y="4778375"/>
          <p14:tracePt t="329441" x="3429000" y="4759325"/>
          <p14:tracePt t="329449" x="3322638" y="4724400"/>
          <p14:tracePt t="329465" x="3251200" y="4679950"/>
          <p14:tracePt t="329481" x="3197225" y="4652963"/>
          <p14:tracePt t="329497" x="3143250" y="4635500"/>
          <p14:tracePt t="329513" x="3125788" y="4616450"/>
          <p14:tracePt t="329527" x="3108325" y="4608513"/>
          <p14:tracePt t="329544" x="3098800" y="4608513"/>
          <p14:tracePt t="329577" x="3089275" y="4598988"/>
          <p14:tracePt t="329593" x="3071813" y="4598988"/>
          <p14:tracePt t="329610" x="3071813" y="4591050"/>
          <p14:tracePt t="329613" x="3062288" y="4591050"/>
          <p14:tracePt t="329629" x="3054350" y="4581525"/>
          <p14:tracePt t="329772" x="3071813" y="4598988"/>
          <p14:tracePt t="329779" x="3081338" y="4616450"/>
          <p14:tracePt t="329785" x="3098800" y="4625975"/>
          <p14:tracePt t="329793" x="3108325" y="4652963"/>
          <p14:tracePt t="329801" x="3125788" y="4670425"/>
          <p14:tracePt t="329811" x="3133725" y="4679950"/>
          <p14:tracePt t="329826" x="3143250" y="4697413"/>
          <p14:tracePt t="329843" x="3160713" y="4706938"/>
          <p14:tracePt t="329860" x="3170238" y="4724400"/>
          <p14:tracePt t="329876" x="3214688" y="4733925"/>
          <p14:tracePt t="329894" x="3303588" y="4768850"/>
          <p14:tracePt t="329910" x="3394075" y="4805363"/>
          <p14:tracePt t="329927" x="3509963" y="4830763"/>
          <p14:tracePt t="329943" x="3643313" y="4876800"/>
          <p14:tracePt t="329960" x="3679825" y="4884738"/>
          <p14:tracePt t="329977" x="3697288" y="4894263"/>
          <p14:tracePt t="330014" x="3697288" y="4876800"/>
          <p14:tracePt t="330015" x="3687763" y="4857750"/>
          <p14:tracePt t="330027" x="3660775" y="4795838"/>
          <p14:tracePt t="330043" x="3633788" y="4714875"/>
          <p14:tracePt t="330061" x="3608388" y="4670425"/>
          <p14:tracePt t="330077" x="3581400" y="4625975"/>
          <p14:tracePt t="330094" x="3509963" y="4545013"/>
          <p14:tracePt t="330110" x="3455988" y="4483100"/>
          <p14:tracePt t="330127" x="3411538" y="4438650"/>
          <p14:tracePt t="330143" x="3357563" y="4402138"/>
          <p14:tracePt t="330160" x="3313113" y="4384675"/>
          <p14:tracePt t="330160" x="3286125" y="4384675"/>
          <p14:tracePt t="330177" x="3259138" y="4384675"/>
          <p14:tracePt t="330177" x="3224213" y="4384675"/>
          <p14:tracePt t="330194" x="3152775" y="4376738"/>
          <p14:tracePt t="330211" x="3108325" y="4376738"/>
          <p14:tracePt t="330227" x="3071813" y="4376738"/>
          <p14:tracePt t="330244" x="3062288" y="4384675"/>
          <p14:tracePt t="330260" x="3054350" y="4384675"/>
          <p14:tracePt t="330276" x="3054350" y="4394200"/>
          <p14:tracePt t="330294" x="3044825" y="4438650"/>
          <p14:tracePt t="330310" x="3036888" y="4465638"/>
          <p14:tracePt t="330327" x="3027363" y="4510088"/>
          <p14:tracePt t="330343" x="3027363" y="4545013"/>
          <p14:tracePt t="330360" x="3036888" y="4581525"/>
          <p14:tracePt t="330377" x="3054350" y="4616450"/>
          <p14:tracePt t="330393" x="3062288" y="4643438"/>
          <p14:tracePt t="330411" x="3089275" y="4670425"/>
          <p14:tracePt t="330427" x="3125788" y="4697413"/>
          <p14:tracePt t="330443" x="3152775" y="4714875"/>
          <p14:tracePt t="330460" x="3187700" y="4733925"/>
          <p14:tracePt t="330477" x="3214688" y="4751388"/>
          <p14:tracePt t="330494" x="3276600" y="4768850"/>
          <p14:tracePt t="330510" x="3384550" y="4805363"/>
          <p14:tracePt t="330527" x="3455988" y="4830763"/>
          <p14:tracePt t="330543" x="3536950" y="4849813"/>
          <p14:tracePt t="330560" x="3616325" y="4884738"/>
          <p14:tracePt t="330560" x="3643313" y="4894263"/>
          <p14:tracePt t="330577" x="3670300" y="4894263"/>
          <p14:tracePt t="330593" x="3724275" y="4894263"/>
          <p14:tracePt t="330611" x="3741738" y="4894263"/>
          <p14:tracePt t="330626" x="3768725" y="4867275"/>
          <p14:tracePt t="330643" x="3786188" y="4849813"/>
          <p14:tracePt t="330661" x="3795713" y="4822825"/>
          <p14:tracePt t="330677" x="3795713" y="4768850"/>
          <p14:tracePt t="330694" x="3776663" y="4733925"/>
          <p14:tracePt t="330710" x="3741738" y="4679950"/>
          <p14:tracePt t="330727" x="3687763" y="4625975"/>
          <p14:tracePt t="330743" x="3633788" y="4572000"/>
          <p14:tracePt t="330760" x="3616325" y="4564063"/>
          <p14:tracePt t="330777" x="3608388" y="4545013"/>
          <p14:tracePt t="330793" x="3589338" y="4537075"/>
          <p14:tracePt t="330811" x="3581400" y="4519613"/>
          <p14:tracePt t="330826" x="3554413" y="4500563"/>
          <p14:tracePt t="330843" x="3544888" y="4492625"/>
          <p14:tracePt t="330967" x="3554413" y="4510088"/>
          <p14:tracePt t="330975" x="3554413" y="4537075"/>
          <p14:tracePt t="330983" x="3562350" y="4554538"/>
          <p14:tracePt t="330993" x="3571875" y="4581525"/>
          <p14:tracePt t="330999" x="3598863" y="4635500"/>
          <p14:tracePt t="331010" x="3633788" y="4687888"/>
          <p14:tracePt t="331027" x="3660775" y="4733925"/>
          <p14:tracePt t="331043" x="3670300" y="4751388"/>
          <p14:tracePt t="331060" x="3687763" y="4759325"/>
          <p14:tracePt t="331077" x="3687763" y="4778375"/>
          <p14:tracePt t="331094" x="3687763" y="4795838"/>
          <p14:tracePt t="331110" x="3679825" y="4813300"/>
          <p14:tracePt t="331127" x="3660775" y="4830763"/>
          <p14:tracePt t="331143" x="3616325" y="4857750"/>
          <p14:tracePt t="331160" x="3562350" y="4867275"/>
          <p14:tracePt t="331177" x="3500438" y="4884738"/>
          <p14:tracePt t="331193" x="3429000" y="4894263"/>
          <p14:tracePt t="331211" x="3357563" y="4894263"/>
          <p14:tracePt t="331227" x="3259138" y="4902200"/>
          <p14:tracePt t="331243" x="3197225" y="4911725"/>
          <p14:tracePt t="331260" x="3160713" y="4921250"/>
          <p14:tracePt t="331276" x="3116263" y="4938713"/>
          <p14:tracePt t="331293" x="3081338" y="4948238"/>
          <p14:tracePt t="331310" x="3027363" y="4948238"/>
          <p14:tracePt t="331326" x="2955925" y="4948238"/>
          <p14:tracePt t="331343" x="2928938" y="4948238"/>
          <p14:tracePt t="331360" x="2874963" y="4948238"/>
          <p14:tracePt t="331377" x="2830513" y="4938713"/>
          <p14:tracePt t="331393" x="2786063" y="4921250"/>
          <p14:tracePt t="331410" x="2751138" y="4902200"/>
          <p14:tracePt t="331426" x="2724150" y="4894263"/>
          <p14:tracePt t="331443" x="2679700" y="4857750"/>
          <p14:tracePt t="331460" x="2625725" y="4822825"/>
          <p14:tracePt t="331477" x="2554288" y="4786313"/>
          <p14:tracePt t="331494" x="2509838" y="4741863"/>
          <p14:tracePt t="331510" x="2455863" y="4697413"/>
          <p14:tracePt t="331526" x="2411413" y="4662488"/>
          <p14:tracePt t="331543" x="2393950" y="4643438"/>
          <p14:tracePt t="331560" x="2384425" y="4616450"/>
          <p14:tracePt t="331577" x="2366963" y="4572000"/>
          <p14:tracePt t="331593" x="2347913" y="4527550"/>
          <p14:tracePt t="331610" x="2339975" y="4519613"/>
          <p14:tracePt t="331626" x="2330450" y="4500563"/>
          <p14:tracePt t="331643" x="2322513" y="4492625"/>
          <p14:tracePt t="331660" x="2312988" y="4483100"/>
          <p14:tracePt t="331676" x="2303463" y="4465638"/>
          <p14:tracePt t="331694" x="2286000" y="4448175"/>
          <p14:tracePt t="331710" x="2268538" y="4429125"/>
          <p14:tracePt t="331726" x="2251075" y="4411663"/>
          <p14:tracePt t="331743" x="2241550" y="4411663"/>
          <p14:tracePt t="331760" x="2224088" y="4411663"/>
          <p14:tracePt t="331777" x="2197100" y="4411663"/>
          <p14:tracePt t="331793" x="2187575" y="4411663"/>
          <p14:tracePt t="331810" x="2170113" y="4421188"/>
          <p14:tracePt t="331826" x="2160588" y="4429125"/>
          <p14:tracePt t="331843" x="2143125" y="4456113"/>
          <p14:tracePt t="331860" x="2125663" y="4527550"/>
          <p14:tracePt t="331876" x="2116138" y="4598988"/>
          <p14:tracePt t="331893" x="2108200" y="4670425"/>
          <p14:tracePt t="331910" x="2108200" y="4751388"/>
          <p14:tracePt t="331926" x="2116138" y="4805363"/>
          <p14:tracePt t="331943" x="2133600" y="4867275"/>
          <p14:tracePt t="331960" x="2160588" y="4921250"/>
          <p14:tracePt t="331977" x="2197100" y="4956175"/>
          <p14:tracePt t="331993" x="2251075" y="5027613"/>
          <p14:tracePt t="332011" x="2276475" y="5054600"/>
          <p14:tracePt t="332026" x="2322513" y="5072063"/>
          <p14:tracePt t="332043" x="2374900" y="5108575"/>
          <p14:tracePt t="332061" x="2411413" y="5135563"/>
          <p14:tracePt t="332076" x="2455863" y="5153025"/>
          <p14:tracePt t="332093" x="2490788" y="5170488"/>
          <p14:tracePt t="332110" x="2554288" y="5180013"/>
          <p14:tracePt t="332126" x="2660650" y="5224463"/>
          <p14:tracePt t="332143" x="2732088" y="5251450"/>
          <p14:tracePt t="332160" x="2795588" y="5268913"/>
          <p14:tracePt t="332177" x="2847975" y="5268913"/>
          <p14:tracePt t="332193" x="2884488" y="5268913"/>
          <p14:tracePt t="332210" x="2946400" y="5268913"/>
          <p14:tracePt t="332227" x="3098800" y="5214938"/>
          <p14:tracePt t="332243" x="3232150" y="5143500"/>
          <p14:tracePt t="332260" x="3357563" y="5081588"/>
          <p14:tracePt t="332276" x="3455988" y="5027613"/>
          <p14:tracePt t="332294" x="3490913" y="4973638"/>
          <p14:tracePt t="332310" x="3517900" y="4938713"/>
          <p14:tracePt t="332326" x="3536950" y="4884738"/>
          <p14:tracePt t="332344" x="3554413" y="4840288"/>
          <p14:tracePt t="332360" x="3571875" y="4786313"/>
          <p14:tracePt t="332376" x="3598863" y="4697413"/>
          <p14:tracePt t="332393" x="3608388" y="4635500"/>
          <p14:tracePt t="332410" x="3616325" y="4581525"/>
          <p14:tracePt t="332427" x="3616325" y="4545013"/>
          <p14:tracePt t="332443" x="3616325" y="4483100"/>
          <p14:tracePt t="332460" x="3616325" y="4438650"/>
          <p14:tracePt t="332476" x="3608388" y="4411663"/>
          <p14:tracePt t="332493" x="3608388" y="4402138"/>
          <p14:tracePt t="332667" x="3608388" y="4421188"/>
          <p14:tracePt t="332675" x="3616325" y="4448175"/>
          <p14:tracePt t="332681" x="3625850" y="4483100"/>
          <p14:tracePt t="332689" x="3633788" y="4510088"/>
          <p14:tracePt t="332697" x="3643313" y="4554538"/>
          <p14:tracePt t="332710" x="3660775" y="4608513"/>
          <p14:tracePt t="332726" x="3679825" y="4652963"/>
          <p14:tracePt t="332743" x="3697288" y="4706938"/>
          <p14:tracePt t="332760" x="3714750" y="4778375"/>
          <p14:tracePt t="332776" x="3714750" y="4805363"/>
          <p14:tracePt t="332793" x="3724275" y="4822825"/>
          <p14:tracePt t="332810" x="3714750" y="4840288"/>
          <p14:tracePt t="332827" x="3697288" y="4849813"/>
          <p14:tracePt t="332843" x="3687763" y="4857750"/>
          <p14:tracePt t="332860" x="3670300" y="4867275"/>
          <p14:tracePt t="332876" x="3660775" y="4867275"/>
          <p14:tracePt t="332893" x="3625850" y="4876800"/>
          <p14:tracePt t="332910" x="3571875" y="4884738"/>
          <p14:tracePt t="332926" x="3536950" y="4884738"/>
          <p14:tracePt t="332944" x="3482975" y="4884738"/>
          <p14:tracePt t="332959" x="3455988" y="4884738"/>
          <p14:tracePt t="332976" x="3446463" y="4884738"/>
          <p14:tracePt t="332993" x="3438525" y="4884738"/>
          <p14:tracePt t="333049" x="3429000" y="4876800"/>
          <p14:tracePt t="333057" x="3429000" y="4867275"/>
          <p14:tracePt t="333061" x="3419475" y="4857750"/>
          <p14:tracePt t="333076" x="3411538" y="4840288"/>
          <p14:tracePt t="333093" x="3394075" y="4830763"/>
          <p14:tracePt t="333110" x="3384550" y="4813300"/>
          <p14:tracePt t="333126" x="3340100" y="4795838"/>
          <p14:tracePt t="333144" x="3276600" y="4768850"/>
          <p14:tracePt t="333160" x="3205163" y="4741863"/>
          <p14:tracePt t="333176" x="3133725" y="4714875"/>
          <p14:tracePt t="333193" x="3044825" y="4687888"/>
          <p14:tracePt t="333210" x="2990850" y="4679950"/>
          <p14:tracePt t="333379" x="3017838" y="4679950"/>
          <p14:tracePt t="333388" x="3054350" y="4687888"/>
          <p14:tracePt t="333395" x="3116263" y="4697413"/>
          <p14:tracePt t="333403" x="3251200" y="4733925"/>
          <p14:tracePt t="333417" x="3402013" y="4759325"/>
          <p14:tracePt t="333427" x="3571875" y="4778375"/>
          <p14:tracePt t="333443" x="3679825" y="4795838"/>
          <p14:tracePt t="333459" x="3724275" y="4795838"/>
          <p14:tracePt t="333477" x="3732213" y="4795838"/>
          <p14:tracePt t="333591" x="3705225" y="4795838"/>
          <p14:tracePt t="333597" x="3679825" y="4795838"/>
          <p14:tracePt t="333605" x="3643313" y="4786313"/>
          <p14:tracePt t="333613" x="3571875" y="4778375"/>
          <p14:tracePt t="333626" x="3500438" y="4759325"/>
          <p14:tracePt t="333643" x="3455988" y="4751388"/>
          <p14:tracePt t="333659" x="3411538" y="4741863"/>
          <p14:tracePt t="333677" x="3394075" y="4741863"/>
          <p14:tracePt t="333693" x="3384550" y="4741863"/>
          <p14:tracePt t="333825" x="3402013" y="4741863"/>
          <p14:tracePt t="333834" x="3438525" y="4741863"/>
          <p14:tracePt t="333834" x="3473450" y="4741863"/>
          <p14:tracePt t="333843" x="3581400" y="4751388"/>
          <p14:tracePt t="333860" x="3670300" y="4759325"/>
          <p14:tracePt t="333877" x="3705225" y="4759325"/>
          <p14:tracePt t="333893" x="3714750" y="4759325"/>
          <p14:tracePt t="333981" x="3697288" y="4759325"/>
          <p14:tracePt t="333990" x="3660775" y="4759325"/>
          <p14:tracePt t="333997" x="3616325" y="4751388"/>
          <p14:tracePt t="334005" x="3544888" y="4741863"/>
          <p14:tracePt t="334013" x="3438525" y="4724400"/>
          <p14:tracePt t="334026" x="3367088" y="4706938"/>
          <p14:tracePt t="334026" x="3330575" y="4697413"/>
          <p14:tracePt t="334043" x="3276600" y="4687888"/>
          <p14:tracePt t="334060" x="3251200" y="4687888"/>
          <p14:tracePt t="334076" x="3241675" y="4687888"/>
          <p14:tracePt t="334093" x="3232150" y="4687888"/>
          <p14:tracePt t="334169" x="3224213" y="4687888"/>
          <p14:tracePt t="334217" x="3232150" y="4687888"/>
          <p14:tracePt t="334224" x="3251200" y="4687888"/>
          <p14:tracePt t="334225" x="3286125" y="4687888"/>
          <p14:tracePt t="334243" x="3322638" y="4687888"/>
          <p14:tracePt t="334244" x="3394075" y="4706938"/>
          <p14:tracePt t="334259" x="3490913" y="4724400"/>
          <p14:tracePt t="334277" x="3571875" y="4733925"/>
          <p14:tracePt t="334293" x="3608388" y="4733925"/>
          <p14:tracePt t="334397" x="3589338" y="4741863"/>
          <p14:tracePt t="334404" x="3562350" y="4741863"/>
          <p14:tracePt t="334411" x="3536950" y="4741863"/>
          <p14:tracePt t="334419" x="3500438" y="4741863"/>
          <p14:tracePt t="334427" x="3384550" y="4714875"/>
          <p14:tracePt t="334427" x="3322638" y="4706938"/>
          <p14:tracePt t="334443" x="3160713" y="4697413"/>
          <p14:tracePt t="334460" x="3062288" y="4687888"/>
          <p14:tracePt t="334477" x="3017838" y="4687888"/>
          <p14:tracePt t="334493" x="3009900" y="4687888"/>
          <p14:tracePt t="334607" x="3027363" y="4687888"/>
          <p14:tracePt t="334615" x="3071813" y="4687888"/>
          <p14:tracePt t="334623" x="3152775" y="4687888"/>
          <p14:tracePt t="334623" x="3241675" y="4697413"/>
          <p14:tracePt t="334631" x="3303588" y="4706938"/>
          <p14:tracePt t="334643" x="3446463" y="4733925"/>
          <p14:tracePt t="334659" x="3562350" y="4751388"/>
          <p14:tracePt t="334676" x="3589338" y="4768850"/>
          <p14:tracePt t="334779" x="3562350" y="4768850"/>
          <p14:tracePt t="334787" x="3536950" y="4759325"/>
          <p14:tracePt t="334792" x="3500438" y="4759325"/>
          <p14:tracePt t="334798" x="3465513" y="4751388"/>
          <p14:tracePt t="334809" x="3402013" y="4741863"/>
          <p14:tracePt t="334826" x="3322638" y="4724400"/>
          <p14:tracePt t="334844" x="3276600" y="4724400"/>
          <p14:tracePt t="334860" x="3276600" y="4714875"/>
          <p14:tracePt t="334876" x="3268663" y="4714875"/>
          <p14:tracePt t="334975" x="3276600" y="4714875"/>
          <p14:tracePt t="334983" x="3313113" y="4714875"/>
          <p14:tracePt t="334991" x="3402013" y="4741863"/>
          <p14:tracePt t="335009" x="3446463" y="4751388"/>
          <p14:tracePt t="335010" x="3517900" y="4759325"/>
          <p14:tracePt t="335026" x="3581400" y="4768850"/>
          <p14:tracePt t="335077" x="3589338" y="4768850"/>
          <p14:tracePt t="335163" x="3581400" y="4768850"/>
          <p14:tracePt t="335171" x="3554413" y="4768850"/>
          <p14:tracePt t="335179" x="3517900" y="4768850"/>
          <p14:tracePt t="335187" x="3500438" y="4759325"/>
          <p14:tracePt t="335193" x="3455988" y="4741863"/>
          <p14:tracePt t="335210" x="3375025" y="4714875"/>
          <p14:tracePt t="335226" x="3340100" y="4697413"/>
          <p14:tracePt t="335243" x="3286125" y="4687888"/>
          <p14:tracePt t="335260" x="3268663" y="4687888"/>
          <p14:tracePt t="335277" x="3251200" y="4687888"/>
          <p14:tracePt t="335293" x="3232150" y="4687888"/>
          <p14:tracePt t="335309" x="3224213" y="4697413"/>
          <p14:tracePt t="335461" x="3232150" y="4697413"/>
          <p14:tracePt t="335469" x="3259138" y="4706938"/>
          <p14:tracePt t="335469" x="3276600" y="4706938"/>
          <p14:tracePt t="335485" x="3313113" y="4714875"/>
          <p14:tracePt t="335494" x="3348038" y="4724400"/>
          <p14:tracePt t="335494" x="3419475" y="4741863"/>
          <p14:tracePt t="335515" x="3482975" y="4751388"/>
          <p14:tracePt t="335527" x="3536950" y="4751388"/>
          <p14:tracePt t="335542" x="3589338" y="4751388"/>
          <p14:tracePt t="335560" x="3643313" y="4751388"/>
          <p14:tracePt t="335576" x="3741738" y="4751388"/>
          <p14:tracePt t="335593" x="3803650" y="4759325"/>
          <p14:tracePt t="335610" x="3867150" y="4759325"/>
          <p14:tracePt t="335626" x="3902075" y="4759325"/>
          <p14:tracePt t="335643" x="3919538" y="4759325"/>
          <p14:tracePt t="335659" x="3929063" y="4759325"/>
          <p14:tracePt t="335676" x="3938588" y="4759325"/>
          <p14:tracePt t="335781" x="3929063" y="4759325"/>
          <p14:tracePt t="335789" x="3902075" y="4741863"/>
          <p14:tracePt t="335797" x="3875088" y="4724400"/>
          <p14:tracePt t="335800" x="3813175" y="4697413"/>
          <p14:tracePt t="335809" x="3660775" y="4635500"/>
          <p14:tracePt t="335826" x="3536950" y="4608513"/>
          <p14:tracePt t="335844" x="3340100" y="4572000"/>
          <p14:tracePt t="335859" x="3241675" y="4554538"/>
          <p14:tracePt t="335876" x="3143250" y="4545013"/>
          <p14:tracePt t="335893" x="3098800" y="4545013"/>
          <p14:tracePt t="335909" x="3036888" y="4545013"/>
          <p14:tracePt t="335927" x="2982913" y="4545013"/>
          <p14:tracePt t="335943" x="2946400" y="4545013"/>
          <p14:tracePt t="335960" x="2911475" y="4537075"/>
          <p14:tracePt t="335976" x="2884488" y="4527550"/>
          <p14:tracePt t="335993" x="2847975" y="4527550"/>
          <p14:tracePt t="336010" x="2795588" y="4519613"/>
          <p14:tracePt t="336026" x="2751138" y="4510088"/>
          <p14:tracePt t="336043" x="2705100" y="4492625"/>
          <p14:tracePt t="336059" x="2687638" y="4492625"/>
          <p14:tracePt t="336307" x="2697163" y="4492625"/>
          <p14:tracePt t="336313" x="2705100" y="4492625"/>
          <p14:tracePt t="336318" x="2705100" y="4500563"/>
          <p14:tracePt t="336326" x="2724150" y="4510088"/>
          <p14:tracePt t="336342" x="2732088" y="4510088"/>
          <p14:tracePt t="336360" x="2751138" y="4519613"/>
          <p14:tracePt t="336376" x="2768600" y="4527550"/>
          <p14:tracePt t="336393" x="2776538" y="4527550"/>
          <p14:tracePt t="336409" x="2803525" y="4537075"/>
          <p14:tracePt t="336426" x="2813050" y="4537075"/>
          <p14:tracePt t="336443" x="2830513" y="4545013"/>
          <p14:tracePt t="336459" x="2847975" y="4545013"/>
          <p14:tracePt t="336476" x="2874963" y="4554538"/>
          <p14:tracePt t="336493" x="2894013" y="4564063"/>
          <p14:tracePt t="336509" x="2911475" y="4564063"/>
          <p14:tracePt t="336526" x="2919413" y="4564063"/>
          <p14:tracePt t="336543" x="2938463" y="4572000"/>
          <p14:tracePt t="336560" x="2946400" y="4572000"/>
          <p14:tracePt t="336576" x="2955925" y="4572000"/>
          <p14:tracePt t="336593" x="2965450" y="4572000"/>
          <p14:tracePt t="336610" x="2973388" y="4572000"/>
          <p14:tracePt t="336626" x="2990850" y="4572000"/>
          <p14:tracePt t="336643" x="3009900" y="4572000"/>
          <p14:tracePt t="336660" x="3017838" y="4572000"/>
          <p14:tracePt t="336676" x="3036888" y="4572000"/>
          <p14:tracePt t="336693" x="3044825" y="4572000"/>
          <p14:tracePt t="336709" x="3062288" y="4581525"/>
          <p14:tracePt t="336742" x="3071813" y="4581525"/>
          <p14:tracePt t="336743" x="3081338" y="4581525"/>
          <p14:tracePt t="336760" x="3089275" y="4581525"/>
          <p14:tracePt t="336776" x="3098800" y="4581525"/>
          <p14:tracePt t="336793" x="3098800" y="4591050"/>
          <p14:tracePt t="336810" x="3108325" y="4591050"/>
          <p14:tracePt t="336925" x="3098800" y="4591050"/>
          <p14:tracePt t="336933" x="3081338" y="4591050"/>
          <p14:tracePt t="336941" x="3062288" y="4581525"/>
          <p14:tracePt t="336949" x="3009900" y="4572000"/>
          <p14:tracePt t="336959" x="2955925" y="4564063"/>
          <p14:tracePt t="336976" x="2911475" y="4554538"/>
          <p14:tracePt t="336993" x="2867025" y="4554538"/>
          <p14:tracePt t="337010" x="2857500" y="4554538"/>
          <p14:tracePt t="337026" x="2847975" y="4554538"/>
          <p14:tracePt t="337043" x="2840038" y="4545013"/>
          <p14:tracePt t="337059" x="2822575" y="4545013"/>
          <p14:tracePt t="337151" x="2813050" y="4545013"/>
          <p14:tracePt t="337331" x="2803525" y="4545013"/>
          <p14:tracePt t="337339" x="2795588" y="4537075"/>
          <p14:tracePt t="337363" x="2795588" y="4527550"/>
          <p14:tracePt t="337387" x="2795588" y="4519613"/>
          <p14:tracePt t="337395" x="2795588" y="4510088"/>
          <p14:tracePt t="337395" x="2803525" y="4500563"/>
          <p14:tracePt t="337409" x="2803525" y="4492625"/>
          <p14:tracePt t="337410" x="2803525" y="4483100"/>
          <p14:tracePt t="337426" x="2803525" y="4465638"/>
          <p14:tracePt t="337443" x="2803525" y="4456113"/>
          <p14:tracePt t="337459" x="2803525" y="4448175"/>
          <p14:tracePt t="337476" x="2803525" y="4438650"/>
          <p14:tracePt t="337519" x="2803525" y="4429125"/>
          <p14:tracePt t="337535" x="2803525" y="4421188"/>
          <p14:tracePt t="337551" x="2803525" y="4411663"/>
          <p14:tracePt t="337621" x="2803525" y="4402138"/>
          <p14:tracePt t="337637" x="2803525" y="4394200"/>
          <p14:tracePt t="337641" x="2803525" y="4384675"/>
          <p14:tracePt t="337669" x="2803525" y="4376738"/>
          <p14:tracePt t="337677" x="2795588" y="4367213"/>
          <p14:tracePt t="337693" x="2786063" y="4330700"/>
          <p14:tracePt t="337694" x="2786063" y="4313238"/>
          <p14:tracePt t="337709" x="2786063" y="4295775"/>
          <p14:tracePt t="337726" x="2786063" y="4286250"/>
          <p14:tracePt t="337742" x="2795588" y="4286250"/>
          <p14:tracePt t="337957" x="2803525" y="4286250"/>
          <p14:tracePt t="337960" x="2813050" y="4295775"/>
          <p14:tracePt t="337966" x="2813050" y="4305300"/>
          <p14:tracePt t="337976" x="2813050" y="4322763"/>
          <p14:tracePt t="337993" x="2813050" y="4330700"/>
          <p14:tracePt t="338010" x="2813050" y="4349750"/>
          <p14:tracePt t="338026" x="2813050" y="4357688"/>
          <p14:tracePt t="338043" x="2813050" y="4367213"/>
          <p14:tracePt t="338107" x="2822575" y="4376738"/>
          <p14:tracePt t="338123" x="2822575" y="4394200"/>
          <p14:tracePt t="338130" x="2830513" y="4402138"/>
          <p14:tracePt t="338142" x="2830513" y="4411663"/>
          <p14:tracePt t="338145" x="2840038" y="4429125"/>
          <p14:tracePt t="338145" x="2847975" y="4438650"/>
          <p14:tracePt t="338177" x="2847975" y="4448175"/>
          <p14:tracePt t="338239" x="2857500" y="4448175"/>
          <p14:tracePt t="338263" x="2867025" y="4465638"/>
          <p14:tracePt t="338271" x="2867025" y="4473575"/>
          <p14:tracePt t="338279" x="2874963" y="4473575"/>
          <p14:tracePt t="338283" x="2884488" y="4473575"/>
          <p14:tracePt t="338292" x="2894013" y="4483100"/>
          <p14:tracePt t="338349" x="2894013" y="4492625"/>
          <p14:tracePt t="338362" x="2901950" y="4492625"/>
          <p14:tracePt t="338381" x="2911475" y="4492625"/>
          <p14:tracePt t="338389" x="2919413" y="4492625"/>
          <p14:tracePt t="338409" x="2928938" y="4492625"/>
          <p14:tracePt t="338410" x="2938463" y="4500563"/>
          <p14:tracePt t="338426" x="2955925" y="4510088"/>
          <p14:tracePt t="338443" x="2965450" y="4510088"/>
          <p14:tracePt t="338521" x="2982913" y="4519613"/>
          <p14:tracePt t="338529" x="2990850" y="4519613"/>
          <p14:tracePt t="338545" x="3000375" y="4519613"/>
          <p14:tracePt t="338553" x="3009900" y="4519613"/>
          <p14:tracePt t="338561" x="3027363" y="4527550"/>
          <p14:tracePt t="338576" x="3062288" y="4545013"/>
          <p14:tracePt t="338592" x="3116263" y="4554538"/>
          <p14:tracePt t="338609" x="3152775" y="4572000"/>
          <p14:tracePt t="338625" x="3179763" y="4572000"/>
          <p14:tracePt t="338643" x="3214688" y="4591050"/>
          <p14:tracePt t="338659" x="3232150" y="4608513"/>
          <p14:tracePt t="338676" x="3251200" y="4608513"/>
          <p14:tracePt t="338676" x="3259138" y="4616450"/>
          <p14:tracePt t="338693" x="3295650" y="4625975"/>
          <p14:tracePt t="338709" x="3313113" y="4625975"/>
          <p14:tracePt t="338726" x="3330575" y="4635500"/>
          <p14:tracePt t="338742" x="3348038" y="4643438"/>
          <p14:tracePt t="338759" x="3357563" y="4643438"/>
          <p14:tracePt t="338851" x="3367088" y="4643438"/>
          <p14:tracePt t="338865" x="3375025" y="4643438"/>
          <p14:tracePt t="339101" x="3375025" y="4635500"/>
          <p14:tracePt t="339117" x="3375025" y="4625975"/>
          <p14:tracePt t="339126" x="3384550" y="4625975"/>
          <p14:tracePt t="339126" x="3384550" y="4616450"/>
          <p14:tracePt t="339142" x="3394075" y="4598988"/>
          <p14:tracePt t="339180" x="3402013" y="4591050"/>
          <p14:tracePt t="339196" x="3402013" y="4581525"/>
          <p14:tracePt t="339241" x="3402013" y="4572000"/>
          <p14:tracePt t="339250" x="3402013" y="4564063"/>
          <p14:tracePt t="339250" x="3394075" y="4564063"/>
          <p14:tracePt t="339259" x="3384550" y="4554538"/>
          <p14:tracePt t="339276" x="3384550" y="4545013"/>
          <p14:tracePt t="339313" x="3375025" y="4537075"/>
          <p14:tracePt t="339314" x="3367088" y="4527550"/>
          <p14:tracePt t="339327" x="3357563" y="4527550"/>
          <p14:tracePt t="339342" x="3330575" y="4500563"/>
          <p14:tracePt t="339359" x="3313113" y="4492625"/>
          <p14:tracePt t="339376" x="3313113" y="4483100"/>
          <p14:tracePt t="339392" x="3303588" y="4483100"/>
          <p14:tracePt t="339427" x="3295650" y="4483100"/>
          <p14:tracePt t="339428" x="3286125" y="4483100"/>
          <p14:tracePt t="339462" x="3276600" y="4483100"/>
          <p14:tracePt t="339478" x="3276600" y="4492625"/>
          <p14:tracePt t="339508" x="3276600" y="4500563"/>
          <p14:tracePt t="339516" x="3276600" y="4510088"/>
          <p14:tracePt t="339526" x="3276600" y="4519613"/>
          <p14:tracePt t="339528" x="3286125" y="4545013"/>
          <p14:tracePt t="339543" x="3303588" y="4564063"/>
          <p14:tracePt t="339560" x="3313113" y="4581525"/>
          <p14:tracePt t="339602" x="3322638" y="4591050"/>
          <p14:tracePt t="339634" x="3330575" y="4598988"/>
          <p14:tracePt t="339642" x="3330575" y="4608513"/>
          <p14:tracePt t="339642" x="3340100" y="4608513"/>
          <p14:tracePt t="339660" x="3348038" y="4616450"/>
          <p14:tracePt t="339676" x="3357563" y="4625975"/>
          <p14:tracePt t="339678" x="3375025" y="4635500"/>
          <p14:tracePt t="339694" x="3394075" y="4635500"/>
          <p14:tracePt t="339710" x="3411538" y="4635500"/>
          <p14:tracePt t="339727" x="3429000" y="4635500"/>
          <p14:tracePt t="339743" x="3446463" y="4616450"/>
          <p14:tracePt t="339760" x="3455988" y="4616450"/>
          <p14:tracePt t="339806" x="3455988" y="4608513"/>
          <p14:tracePt t="339814" x="3455988" y="4598988"/>
          <p14:tracePt t="339822" x="3446463" y="4591050"/>
          <p14:tracePt t="339830" x="3429000" y="4581525"/>
          <p14:tracePt t="339843" x="3402013" y="4564063"/>
          <p14:tracePt t="339860" x="3375025" y="4537075"/>
          <p14:tracePt t="339877" x="3367088" y="4519613"/>
          <p14:tracePt t="339894" x="3348038" y="4519613"/>
          <p14:tracePt t="339910" x="3340100" y="4500563"/>
          <p14:tracePt t="339927" x="3330575" y="4492625"/>
          <p14:tracePt t="339943" x="3313113" y="4483100"/>
          <p14:tracePt t="339960" x="3303588" y="4483100"/>
          <p14:tracePt t="339977" x="3295650" y="4483100"/>
          <p14:tracePt t="339993" x="3276600" y="4483100"/>
          <p14:tracePt t="340034" x="3276600" y="4492625"/>
          <p14:tracePt t="340050" x="3268663" y="4492625"/>
          <p14:tracePt t="340072" x="3268663" y="4500563"/>
          <p14:tracePt t="340080" x="3268663" y="4510088"/>
          <p14:tracePt t="340104" x="3268663" y="4519613"/>
          <p14:tracePt t="340112" x="3268663" y="4527550"/>
          <p14:tracePt t="340120" x="3268663" y="4537075"/>
          <p14:tracePt t="340127" x="3295650" y="4554538"/>
          <p14:tracePt t="340143" x="3303588" y="4564063"/>
          <p14:tracePt t="340160" x="3313113" y="4572000"/>
          <p14:tracePt t="340177" x="3322638" y="4581525"/>
          <p14:tracePt t="340214" x="3322638" y="4591050"/>
          <p14:tracePt t="340215" x="3330575" y="4598988"/>
          <p14:tracePt t="340226" x="3340100" y="4608513"/>
          <p14:tracePt t="340243" x="3375025" y="4625975"/>
          <p14:tracePt t="340261" x="3402013" y="4643438"/>
          <p14:tracePt t="340276" x="3419475" y="4652963"/>
          <p14:tracePt t="340294" x="3438525" y="4662488"/>
          <p14:tracePt t="340310" x="3446463" y="4662488"/>
          <p14:tracePt t="340326" x="3465513" y="4662488"/>
          <p14:tracePt t="340344" x="3473450" y="4662488"/>
          <p14:tracePt t="340360" x="3490913" y="4662488"/>
          <p14:tracePt t="340377" x="3509963" y="4652963"/>
          <p14:tracePt t="340393" x="3517900" y="4652963"/>
          <p14:tracePt t="340410" x="3527425" y="4643438"/>
          <p14:tracePt t="340426" x="3527425" y="4625975"/>
          <p14:tracePt t="340443" x="3527425" y="4616450"/>
          <p14:tracePt t="340460" x="3509963" y="4608513"/>
          <p14:tracePt t="340476" x="3500438" y="4591050"/>
          <p14:tracePt t="340493" x="3473450" y="4572000"/>
          <p14:tracePt t="340510" x="3465513" y="4554538"/>
          <p14:tracePt t="340526" x="3455988" y="4554538"/>
          <p14:tracePt t="340543" x="3446463" y="4537075"/>
          <p14:tracePt t="340560" x="3429000" y="4527550"/>
          <p14:tracePt t="340577" x="3402013" y="4510088"/>
          <p14:tracePt t="340593" x="3384550" y="4500563"/>
          <p14:tracePt t="340610" x="3348038" y="4500563"/>
          <p14:tracePt t="340627" x="3340100" y="4492625"/>
          <p14:tracePt t="340643" x="3322638" y="4483100"/>
          <p14:tracePt t="340661" x="3295650" y="4473575"/>
          <p14:tracePt t="340676" x="3286125" y="4473575"/>
          <p14:tracePt t="340693" x="3268663" y="4473575"/>
          <p14:tracePt t="340710" x="3259138" y="4465638"/>
          <p14:tracePt t="340726" x="3251200" y="4465638"/>
          <p14:tracePt t="340768" x="3251200" y="4456113"/>
          <p14:tracePt t="340848" x="3251200" y="4465638"/>
          <p14:tracePt t="340861" x="3259138" y="4465638"/>
          <p14:tracePt t="340870" x="3259138" y="4473575"/>
          <p14:tracePt t="340878" x="3268663" y="4483100"/>
          <p14:tracePt t="340886" x="3276600" y="4483100"/>
          <p14:tracePt t="340894" x="3286125" y="4510088"/>
          <p14:tracePt t="340910" x="3295650" y="4527550"/>
          <p14:tracePt t="340926" x="3295650" y="4537075"/>
          <p14:tracePt t="340943" x="3303588" y="4537075"/>
          <p14:tracePt t="341028" x="3313113" y="4537075"/>
          <p14:tracePt t="341036" x="3313113" y="4545013"/>
          <p14:tracePt t="341043" x="3322638" y="4554538"/>
          <p14:tracePt t="341060" x="3330575" y="4554538"/>
          <p14:tracePt t="341061" x="3348038" y="4564063"/>
          <p14:tracePt t="341076" x="3367088" y="4564063"/>
          <p14:tracePt t="341093" x="3384550" y="4564063"/>
          <p14:tracePt t="341110" x="3402013" y="4564063"/>
          <p14:tracePt t="341126" x="3411538" y="4554538"/>
          <p14:tracePt t="341144" x="3411538" y="4545013"/>
          <p14:tracePt t="341184" x="3411538" y="4537075"/>
          <p14:tracePt t="341193" x="3411538" y="4527550"/>
          <p14:tracePt t="341200" x="3411538" y="4519613"/>
          <p14:tracePt t="341216" x="3394075" y="4500563"/>
          <p14:tracePt t="341246" x="3384550" y="4492625"/>
          <p14:tracePt t="341246" x="3375025" y="4483100"/>
          <p14:tracePt t="341261" x="3367088" y="4473575"/>
          <p14:tracePt t="341276" x="3348038" y="4456113"/>
          <p14:tracePt t="341293" x="3330575" y="4448175"/>
          <p14:tracePt t="341310" x="3322638" y="4438650"/>
          <p14:tracePt t="341348" x="3313113" y="4438650"/>
          <p14:tracePt t="341360" x="3303588" y="4438650"/>
          <p14:tracePt t="341376" x="3295650" y="4429125"/>
          <p14:tracePt t="341380" x="3276600" y="4429125"/>
          <p14:tracePt t="341393" x="3268663" y="4429125"/>
          <p14:tracePt t="341410" x="3251200" y="4429125"/>
          <p14:tracePt t="341427" x="3232150" y="4438650"/>
          <p14:tracePt t="341443" x="3224213" y="4438650"/>
          <p14:tracePt t="341482" x="3214688" y="4448175"/>
          <p14:tracePt t="341512" x="3205163" y="4456113"/>
          <p14:tracePt t="341520" x="3205163" y="4465638"/>
          <p14:tracePt t="341537" x="3205163" y="4473575"/>
          <p14:tracePt t="341548" x="3205163" y="4483100"/>
          <p14:tracePt t="341560" x="3205163" y="4492625"/>
          <p14:tracePt t="341561" x="3205163" y="4500563"/>
          <p14:tracePt t="341622" x="3214688" y="4510088"/>
          <p14:tracePt t="341676" x="3214688" y="4519613"/>
          <p14:tracePt t="341700" x="3224213" y="4519613"/>
          <p14:tracePt t="341716" x="3232150" y="4527550"/>
          <p14:tracePt t="341726" x="3251200" y="4537075"/>
          <p14:tracePt t="341740" x="3259138" y="4537075"/>
          <p14:tracePt t="341818" x="3268663" y="4527550"/>
          <p14:tracePt t="341842" x="3268663" y="4519613"/>
          <p14:tracePt t="341850" x="3268663" y="4510088"/>
          <p14:tracePt t="341872" x="3268663" y="4500563"/>
          <p14:tracePt t="341888" x="3268663" y="4492625"/>
          <p14:tracePt t="341899" x="3259138" y="4483100"/>
          <p14:tracePt t="341990" x="3251200" y="4483100"/>
          <p14:tracePt t="342030" x="3241675" y="4483100"/>
          <p14:tracePt t="342038" x="3232150" y="4483100"/>
          <p14:tracePt t="342240" x="3241675" y="4483100"/>
          <p14:tracePt t="342420" x="3232150" y="4483100"/>
          <p14:tracePt t="342428" x="3232150" y="4473575"/>
          <p14:tracePt t="342429" x="3232150" y="4465638"/>
          <p14:tracePt t="342443" x="3224213" y="4456113"/>
          <p14:tracePt t="342562" x="3214688" y="4465638"/>
          <p14:tracePt t="342570" x="3214688" y="4473575"/>
          <p14:tracePt t="342578" x="3205163" y="4473575"/>
          <p14:tracePt t="342593" x="3205163" y="4483100"/>
          <p14:tracePt t="342616" x="3205163" y="4492625"/>
          <p14:tracePt t="342640" x="3214688" y="4500563"/>
          <p14:tracePt t="342648" x="3224213" y="4510088"/>
          <p14:tracePt t="342656" x="3224213" y="4519613"/>
          <p14:tracePt t="342656" x="3232150" y="4519613"/>
          <p14:tracePt t="342664" x="3232150" y="4527550"/>
          <p14:tracePt t="342676" x="3241675" y="4545013"/>
          <p14:tracePt t="342693" x="3251200" y="4545013"/>
          <p14:tracePt t="342710" x="3268663" y="4564063"/>
          <p14:tracePt t="342726" x="3276600" y="4564063"/>
          <p14:tracePt t="342788" x="3276600" y="4554538"/>
          <p14:tracePt t="342804" x="3276600" y="4545013"/>
          <p14:tracePt t="342812" x="3276600" y="4537075"/>
          <p14:tracePt t="342820" x="3276600" y="4527550"/>
          <p14:tracePt t="342827" x="3276600" y="4519613"/>
          <p14:tracePt t="342843" x="3259138" y="4500563"/>
          <p14:tracePt t="342860" x="3251200" y="4492625"/>
          <p14:tracePt t="342898" x="3251200" y="4483100"/>
          <p14:tracePt t="343086" x="3251200" y="4492625"/>
          <p14:tracePt t="343782" x="3241675" y="4492625"/>
          <p14:tracePt t="343782" x="3232150" y="4492625"/>
          <p14:tracePt t="343798" x="3224213" y="4492625"/>
          <p14:tracePt t="343805" x="3214688" y="4492625"/>
          <p14:tracePt t="343810" x="3205163" y="4483100"/>
          <p14:tracePt t="343810" x="3197225" y="4483100"/>
          <p14:tracePt t="343830" x="3187700" y="4483100"/>
          <p14:tracePt t="343843" x="3179763" y="4473575"/>
          <p14:tracePt t="343859" x="3160713" y="4473575"/>
          <p14:tracePt t="343877" x="3152775" y="4465638"/>
          <p14:tracePt t="343916" x="3143250" y="4465638"/>
          <p14:tracePt t="343932" x="3133725" y="4465638"/>
          <p14:tracePt t="343962" x="3125788" y="4465638"/>
          <p14:tracePt t="343969" x="3116263" y="4465638"/>
          <p14:tracePt t="343978" x="3108325" y="4465638"/>
          <p14:tracePt t="344002" x="3098800" y="4465638"/>
          <p14:tracePt t="344010" x="3089275" y="4465638"/>
          <p14:tracePt t="344128" x="3089275" y="4473575"/>
          <p14:tracePt t="344144" x="3089275" y="4483100"/>
          <p14:tracePt t="344148" x="3098800" y="4492625"/>
          <p14:tracePt t="344159" x="3116263" y="4492625"/>
          <p14:tracePt t="344176" x="3125788" y="4510088"/>
          <p14:tracePt t="344193" x="3143250" y="4519613"/>
          <p14:tracePt t="344210" x="3152775" y="4519613"/>
          <p14:tracePt t="344226" x="3170238" y="4519613"/>
          <p14:tracePt t="344243" x="3187700" y="4527550"/>
          <p14:tracePt t="344260" x="3224213" y="4537075"/>
          <p14:tracePt t="344277" x="3259138" y="4537075"/>
          <p14:tracePt t="344293" x="3286125" y="4545013"/>
          <p14:tracePt t="344309" x="3303588" y="4545013"/>
          <p14:tracePt t="344326" x="3330575" y="4554538"/>
          <p14:tracePt t="344343" x="3348038" y="4554538"/>
          <p14:tracePt t="344360" x="3375025" y="4554538"/>
          <p14:tracePt t="344376" x="3402013" y="4554538"/>
          <p14:tracePt t="344393" x="3438525" y="4554538"/>
          <p14:tracePt t="344410" x="3473450" y="4564063"/>
          <p14:tracePt t="344426" x="3482975" y="4572000"/>
          <p14:tracePt t="344443" x="3500438" y="4581525"/>
          <p14:tracePt t="344459" x="3509963" y="4581525"/>
          <p14:tracePt t="344476" x="3517900" y="4581525"/>
          <p14:tracePt t="344493" x="3536950" y="4581525"/>
          <p14:tracePt t="344510" x="3554413" y="4581525"/>
          <p14:tracePt t="344526" x="3571875" y="4598988"/>
          <p14:tracePt t="344543" x="3581400" y="4608513"/>
          <p14:tracePt t="344560" x="3598863" y="4608513"/>
          <p14:tracePt t="344576" x="3608388" y="4625975"/>
          <p14:tracePt t="344593" x="3625850" y="4635500"/>
          <p14:tracePt t="344609" x="3633788" y="4635500"/>
          <p14:tracePt t="344626" x="3643313" y="4643438"/>
          <p14:tracePt t="344643" x="3652838" y="4643438"/>
          <p14:tracePt t="344659" x="3670300" y="4652963"/>
          <p14:tracePt t="344677" x="3679825" y="4662488"/>
          <p14:tracePt t="344824" x="3670300" y="4662488"/>
          <p14:tracePt t="344833" x="3652838" y="4652963"/>
          <p14:tracePt t="344834" x="3633788" y="4643438"/>
          <p14:tracePt t="344843" x="3581400" y="4643438"/>
          <p14:tracePt t="344860" x="3536950" y="4625975"/>
          <p14:tracePt t="344877" x="3490913" y="4616450"/>
          <p14:tracePt t="344893" x="3473450" y="4598988"/>
          <p14:tracePt t="344909" x="3465513" y="4591050"/>
          <p14:tracePt t="344926" x="3438525" y="4581525"/>
          <p14:tracePt t="344943" x="3411538" y="4564063"/>
          <p14:tracePt t="344960" x="3384550" y="4564063"/>
          <p14:tracePt t="344976" x="3375025" y="4554538"/>
          <p14:tracePt t="344993" x="3367088" y="4554538"/>
          <p14:tracePt t="345009" x="3348038" y="4554538"/>
          <p14:tracePt t="345026" x="3330575" y="4545013"/>
          <p14:tracePt t="345043" x="3313113" y="4545013"/>
          <p14:tracePt t="345059" x="3295650" y="4545013"/>
          <p14:tracePt t="345077" x="3276600" y="4545013"/>
          <p14:tracePt t="345092" x="3251200" y="4554538"/>
          <p14:tracePt t="345110" x="3224213" y="4554538"/>
          <p14:tracePt t="345126" x="3214688" y="4554538"/>
          <p14:tracePt t="345143" x="3205163" y="4554538"/>
          <p14:tracePt t="345160" x="3187700" y="4554538"/>
          <p14:tracePt t="345176" x="3170238" y="4545013"/>
          <p14:tracePt t="345193" x="3160713" y="4537075"/>
          <p14:tracePt t="345209" x="3143250" y="4537075"/>
          <p14:tracePt t="345332" x="3133725" y="4527550"/>
          <p14:tracePt t="345379" x="3125788" y="4519613"/>
          <p14:tracePt t="345418" x="3116263" y="4519613"/>
          <p14:tracePt t="345441" x="3108325" y="4519613"/>
          <p14:tracePt t="345451" x="3098800" y="4519613"/>
          <p14:tracePt t="345457" x="3089275" y="4519613"/>
          <p14:tracePt t="345464" x="3081338" y="4519613"/>
          <p14:tracePt t="345476" x="3062288" y="4519613"/>
          <p14:tracePt t="345567" x="3054350" y="4519613"/>
          <p14:tracePt t="345575" x="3044825" y="4519613"/>
          <p14:tracePt t="347595" x="3044825" y="4510088"/>
          <p14:tracePt t="347603" x="3044825" y="4500563"/>
          <p14:tracePt t="347616" x="3044825" y="4492625"/>
          <p14:tracePt t="347705" x="3036888" y="4465638"/>
          <p14:tracePt t="347716" x="3027363" y="4456113"/>
          <p14:tracePt t="347719" x="3017838" y="4456113"/>
          <p14:tracePt t="347735" x="3009900" y="4448175"/>
          <p14:tracePt t="347743" x="3000375" y="4438650"/>
          <p14:tracePt t="347759" x="2990850" y="4429125"/>
          <p14:tracePt t="347877" x="2990850" y="4421188"/>
          <p14:tracePt t="347891" x="2982913" y="4411663"/>
          <p14:tracePt t="347907" x="2973388" y="4411663"/>
          <p14:tracePt t="347931" x="2965450" y="4411663"/>
          <p14:tracePt t="347940" x="2965450" y="4402138"/>
          <p14:tracePt t="347985" x="2965450" y="4394200"/>
          <p14:tracePt t="348353" x="2965450" y="4402138"/>
          <p14:tracePt t="348369" x="2965450" y="4411663"/>
          <p14:tracePt t="348376" x="2973388" y="4421188"/>
          <p14:tracePt t="348401" x="2973388" y="4429125"/>
          <p14:tracePt t="348409" x="2982913" y="4438650"/>
          <p14:tracePt t="348426" x="2982913" y="4448175"/>
          <p14:tracePt t="348479" x="2990850" y="4456113"/>
          <p14:tracePt t="348487" x="3000375" y="4465638"/>
          <p14:tracePt t="348503" x="3009900" y="4473575"/>
          <p14:tracePt t="348519" x="3017838" y="4483100"/>
          <p14:tracePt t="348527" x="3027363" y="4492625"/>
          <p14:tracePt t="348549" x="3036888" y="4500563"/>
          <p14:tracePt t="348565" x="3036888" y="4510088"/>
          <p14:tracePt t="348605" x="3044825" y="4519613"/>
          <p14:tracePt t="348613" x="3054350" y="4519613"/>
          <p14:tracePt t="348626" x="3054350" y="4527550"/>
          <p14:tracePt t="348627" x="3054350" y="4537075"/>
          <p14:tracePt t="348643" x="3062288" y="4537075"/>
          <p14:tracePt t="348684" x="3071813" y="4545013"/>
          <p14:tracePt t="348747" x="3071813" y="4554538"/>
          <p14:tracePt t="348831" x="3081338" y="4564063"/>
          <p14:tracePt t="348879" x="3089275" y="4564063"/>
          <p14:tracePt t="348895" x="3098800" y="4564063"/>
          <p14:tracePt t="348982" x="3098800" y="4572000"/>
          <p14:tracePt t="349011" x="3098800" y="4581525"/>
          <p14:tracePt t="349020" x="3108325" y="4591050"/>
          <p14:tracePt t="349027" x="3116263" y="4591050"/>
          <p14:tracePt t="349028" x="3125788" y="4591050"/>
          <p14:tracePt t="349042" x="3143250" y="4598988"/>
          <p14:tracePt t="349060" x="3152775" y="4598988"/>
          <p14:tracePt t="349075" x="3170238" y="4598988"/>
          <p14:tracePt t="349092" x="3187700" y="4608513"/>
          <p14:tracePt t="349109" x="3251200" y="4616450"/>
          <p14:tracePt t="349125" x="3303588" y="4625975"/>
          <p14:tracePt t="349143" x="3394075" y="4643438"/>
          <p14:tracePt t="349159" x="3554413" y="4670425"/>
          <p14:tracePt t="349176" x="3625850" y="4687888"/>
          <p14:tracePt t="349193" x="3687763" y="4706938"/>
          <p14:tracePt t="349209" x="3732213" y="4724400"/>
          <p14:tracePt t="349226" x="3768725" y="4741863"/>
          <p14:tracePt t="349242" x="3776663" y="4751388"/>
          <p14:tracePt t="349259" x="3786188" y="4751388"/>
          <p14:tracePt t="349474" x="3795713" y="4751388"/>
          <p14:tracePt t="349489" x="3803650" y="4751388"/>
          <p14:tracePt t="349497" x="3803650" y="4759325"/>
          <p14:tracePt t="349509" x="3813175" y="4759325"/>
          <p14:tracePt t="349527" x="3822700" y="4759325"/>
          <p14:tracePt t="349795" x="3830638" y="4759325"/>
          <p14:tracePt t="349809" x="3840163" y="4759325"/>
          <p14:tracePt t="349817" x="3848100" y="4759325"/>
          <p14:tracePt t="349881" x="3857625" y="4759325"/>
          <p14:tracePt t="349889" x="3867150" y="4759325"/>
          <p14:tracePt t="349909" x="3875088" y="4759325"/>
          <p14:tracePt t="349910" x="3884613" y="4759325"/>
          <p14:tracePt t="349925" x="3894138" y="4759325"/>
          <p14:tracePt t="349942" x="3911600" y="4759325"/>
          <p14:tracePt t="349959" x="3919538" y="4759325"/>
          <p14:tracePt t="349976" x="3929063" y="4759325"/>
          <p14:tracePt t="349992" x="3938588" y="4751388"/>
          <p14:tracePt t="350009" x="3938588" y="4733925"/>
          <p14:tracePt t="350026" x="3938588" y="4724400"/>
          <p14:tracePt t="350042" x="3946525" y="4714875"/>
          <p14:tracePt t="350091" x="3956050" y="4714875"/>
          <p14:tracePt t="350123" x="3965575" y="4714875"/>
          <p14:tracePt t="350147" x="3973513" y="4714875"/>
          <p14:tracePt t="350155" x="3983038" y="4714875"/>
          <p14:tracePt t="350163" x="3990975" y="4714875"/>
          <p14:tracePt t="350177" x="4000500" y="4714875"/>
          <p14:tracePt t="350185" x="4017963" y="4714875"/>
          <p14:tracePt t="350192" x="4037013" y="4714875"/>
          <p14:tracePt t="350209" x="4054475" y="4724400"/>
          <p14:tracePt t="350295" x="4062413" y="4733925"/>
          <p14:tracePt t="350311" x="4062413" y="4741863"/>
          <p14:tracePt t="350319" x="4071938" y="4751388"/>
          <p14:tracePt t="350397" x="4071938" y="4724400"/>
          <p14:tracePt t="350405" x="4081463" y="4706938"/>
          <p14:tracePt t="350415" x="4089400" y="4679950"/>
          <p14:tracePt t="350421" x="4098925" y="4652963"/>
          <p14:tracePt t="350427" x="4116388" y="4635500"/>
          <p14:tracePt t="350442" x="4133850" y="4625975"/>
          <p14:tracePt t="350484" x="4143375" y="4625975"/>
          <p14:tracePt t="350515" x="4152900" y="4625975"/>
          <p14:tracePt t="350531" x="4152900" y="4635500"/>
          <p14:tracePt t="350537" x="4160838" y="4635500"/>
          <p14:tracePt t="350545" x="4170363" y="4643438"/>
          <p14:tracePt t="350559" x="4170363" y="4662488"/>
          <p14:tracePt t="350560" x="4214813" y="4714875"/>
          <p14:tracePt t="350575" x="4232275" y="4759325"/>
          <p14:tracePt t="350593" x="4251325" y="4786313"/>
          <p14:tracePt t="350609" x="4259263" y="4805363"/>
          <p14:tracePt t="350695" x="4276725" y="4778375"/>
          <p14:tracePt t="350703" x="4286250" y="4751388"/>
          <p14:tracePt t="350715" x="4295775" y="4724400"/>
          <p14:tracePt t="350715" x="4313238" y="4706938"/>
          <p14:tracePt t="350726" x="4340225" y="4697413"/>
          <p14:tracePt t="350742" x="4348163" y="4687888"/>
          <p14:tracePt t="350759" x="4367213" y="4687888"/>
          <p14:tracePt t="350775" x="4375150" y="4687888"/>
          <p14:tracePt t="350793" x="4394200" y="4706938"/>
          <p14:tracePt t="350809" x="4419600" y="4714875"/>
          <p14:tracePt t="350826" x="4473575" y="4759325"/>
          <p14:tracePt t="350826" x="4491038" y="4778375"/>
          <p14:tracePt t="350843" x="4500563" y="4795838"/>
          <p14:tracePt t="350859" x="4527550" y="4822825"/>
          <p14:tracePt t="350876" x="4537075" y="4830763"/>
          <p14:tracePt t="350946" x="4537075" y="4822825"/>
          <p14:tracePt t="350953" x="4545013" y="4805363"/>
          <p14:tracePt t="350961" x="4545013" y="4778375"/>
          <p14:tracePt t="350969" x="4554538" y="4751388"/>
          <p14:tracePt t="350977" x="4581525" y="4714875"/>
          <p14:tracePt t="350993" x="4581525" y="4706938"/>
          <p14:tracePt t="351009" x="4589463" y="4706938"/>
          <p14:tracePt t="351025" x="4598988" y="4706938"/>
          <p14:tracePt t="351042" x="4625975" y="4714875"/>
          <p14:tracePt t="351059" x="4633913" y="4724400"/>
          <p14:tracePt t="351076" x="4633913" y="4733925"/>
          <p14:tracePt t="351092" x="4652963" y="4741863"/>
          <p14:tracePt t="351109" x="4660900" y="4759325"/>
          <p14:tracePt t="351125" x="4679950" y="4768850"/>
          <p14:tracePt t="351142" x="4687888" y="4778375"/>
          <p14:tracePt t="351159" x="4697413" y="4778375"/>
          <p14:tracePt t="351175" x="4705350" y="4768850"/>
          <p14:tracePt t="351193" x="4724400" y="4733925"/>
          <p14:tracePt t="351209" x="4741863" y="4679950"/>
          <p14:tracePt t="351226" x="4751388" y="4662488"/>
          <p14:tracePt t="351226" x="4759325" y="4652963"/>
          <p14:tracePt t="351243" x="4768850" y="4652963"/>
          <p14:tracePt t="351289" x="4776788" y="4652963"/>
          <p14:tracePt t="351297" x="4776788" y="4662488"/>
          <p14:tracePt t="351305" x="4786313" y="4662488"/>
          <p14:tracePt t="351310" x="4795838" y="4679950"/>
          <p14:tracePt t="351325" x="4822825" y="4714875"/>
          <p14:tracePt t="351342" x="4857750" y="4768850"/>
          <p14:tracePt t="351342" x="4867275" y="4778375"/>
          <p14:tracePt t="351359" x="4875213" y="4778375"/>
          <p14:tracePt t="351375" x="4884738" y="4795838"/>
          <p14:tracePt t="351445" x="4884738" y="4786313"/>
          <p14:tracePt t="351453" x="4884738" y="4768850"/>
          <p14:tracePt t="351461" x="4884738" y="4751388"/>
          <p14:tracePt t="351461" x="4884738" y="4741863"/>
          <p14:tracePt t="351477" x="4884738" y="4733925"/>
          <p14:tracePt t="351478" x="4894263" y="4733925"/>
          <p14:tracePt t="351492" x="4902200" y="4733925"/>
          <p14:tracePt t="351510" x="4929188" y="4741863"/>
          <p14:tracePt t="351525" x="4946650" y="4751388"/>
          <p14:tracePt t="351542" x="4965700" y="4778375"/>
          <p14:tracePt t="351560" x="4973638" y="4786313"/>
          <p14:tracePt t="351575" x="4992688" y="4795838"/>
          <p14:tracePt t="351593" x="5000625" y="4795838"/>
          <p14:tracePt t="351609" x="5010150" y="4795838"/>
          <p14:tracePt t="351626" x="5027613" y="4778375"/>
          <p14:tracePt t="351642" x="5037138" y="4741863"/>
          <p14:tracePt t="351659" x="5054600" y="4697413"/>
          <p14:tracePt t="351676" x="5064125" y="4687888"/>
          <p14:tracePt t="351692" x="5081588" y="4679950"/>
          <p14:tracePt t="351709" x="5089525" y="4679950"/>
          <p14:tracePt t="351726" x="5099050" y="4679950"/>
          <p14:tracePt t="351742" x="5116513" y="4679950"/>
          <p14:tracePt t="351742" x="5126038" y="4679950"/>
          <p14:tracePt t="351759" x="5143500" y="4679950"/>
          <p14:tracePt t="351775" x="5160963" y="4679950"/>
          <p14:tracePt t="351793" x="5197475" y="4679950"/>
          <p14:tracePt t="351809" x="5251450" y="4679950"/>
          <p14:tracePt t="351826" x="5322888" y="4679950"/>
          <p14:tracePt t="351843" x="5384800" y="4679950"/>
          <p14:tracePt t="351859" x="5446713" y="4679950"/>
          <p14:tracePt t="351876" x="5473700" y="4679950"/>
          <p14:tracePt t="351892" x="5518150" y="4679950"/>
          <p14:tracePt t="351909" x="5564188" y="4679950"/>
          <p14:tracePt t="351926" x="5616575" y="4679950"/>
          <p14:tracePt t="351942" x="5661025" y="4679950"/>
          <p14:tracePt t="351959" x="5715000" y="4670425"/>
          <p14:tracePt t="351975" x="5759450" y="4670425"/>
          <p14:tracePt t="351993" x="5822950" y="4670425"/>
          <p14:tracePt t="352009" x="5894388" y="4662488"/>
          <p14:tracePt t="352025" x="5929313" y="4652963"/>
          <p14:tracePt t="352042" x="5956300" y="4643438"/>
          <p14:tracePt t="352058" x="5983288" y="4625975"/>
          <p14:tracePt t="352076" x="5992813" y="4616450"/>
          <p14:tracePt t="352092" x="6018213" y="4598988"/>
          <p14:tracePt t="352110" x="6045200" y="4581525"/>
          <p14:tracePt t="352125" x="6064250" y="4554538"/>
          <p14:tracePt t="352142" x="6081713" y="4510088"/>
          <p14:tracePt t="352142" x="6081713" y="4500563"/>
          <p14:tracePt t="352159" x="6099175" y="4465638"/>
          <p14:tracePt t="352175" x="6108700" y="4429125"/>
          <p14:tracePt t="352193" x="6126163" y="4384675"/>
          <p14:tracePt t="352209" x="6135688" y="4357688"/>
          <p14:tracePt t="352225" x="6143625" y="4305300"/>
          <p14:tracePt t="352242" x="6143625" y="4259263"/>
          <p14:tracePt t="352259" x="6143625" y="4170363"/>
          <p14:tracePt t="352276" x="6143625" y="4125913"/>
          <p14:tracePt t="352292" x="6143625" y="4090988"/>
          <p14:tracePt t="352309" x="6143625" y="4037013"/>
          <p14:tracePt t="352326" x="6135688" y="4000500"/>
          <p14:tracePt t="352342" x="6126163" y="3973513"/>
          <p14:tracePt t="352359" x="6126163" y="3929063"/>
          <p14:tracePt t="352375" x="6116638" y="3876675"/>
          <p14:tracePt t="352393" x="6116638" y="3822700"/>
          <p14:tracePt t="352409" x="6135688" y="3741738"/>
          <p14:tracePt t="352425" x="6170613" y="3679825"/>
          <p14:tracePt t="352442" x="6188075" y="3625850"/>
          <p14:tracePt t="352459" x="6207125" y="3571875"/>
          <p14:tracePt t="352476" x="6215063" y="3517900"/>
          <p14:tracePt t="352492" x="6232525" y="3500438"/>
          <p14:tracePt t="352509" x="6242050" y="3482975"/>
          <p14:tracePt t="352526" x="6269038" y="3465513"/>
          <p14:tracePt t="352542" x="6286500" y="3455988"/>
          <p14:tracePt t="352560" x="6303963" y="3438525"/>
          <p14:tracePt t="352575" x="6323013" y="3429000"/>
          <p14:tracePt t="352592" x="6330950" y="3411538"/>
          <p14:tracePt t="352609" x="6350000" y="3402013"/>
          <p14:tracePt t="352625" x="6357938" y="3384550"/>
          <p14:tracePt t="352643" x="6367463" y="3375025"/>
          <p14:tracePt t="352659" x="6375400" y="3357563"/>
          <p14:tracePt t="352707" x="6384925" y="3349625"/>
          <p14:tracePt t="352721" x="6394450" y="3340100"/>
          <p14:tracePt t="352737" x="6402388" y="3330575"/>
          <p14:tracePt t="352769" x="6411913" y="3322638"/>
          <p14:tracePt t="352777" x="6421438" y="3313113"/>
          <p14:tracePt t="352793" x="6429375" y="3303588"/>
          <p14:tracePt t="352809" x="6446838" y="3286125"/>
          <p14:tracePt t="352810" x="6465888" y="3278188"/>
          <p14:tracePt t="352825" x="6500813" y="3259138"/>
          <p14:tracePt t="352843" x="6518275" y="3259138"/>
          <p14:tracePt t="352859" x="6527800" y="3251200"/>
          <p14:tracePt t="359954" x="0" y="0"/>
        </p14:tracePtLst>
        <p14:tracePtLst>
          <p14:tracePt t="367384" x="3133725" y="2973388"/>
          <p14:tracePt t="367525" x="3125788" y="2973388"/>
          <p14:tracePt t="367542" x="3108325" y="2973388"/>
          <p14:tracePt t="367549" x="3054350" y="2973388"/>
          <p14:tracePt t="367565" x="3000375" y="2973388"/>
          <p14:tracePt t="367581" x="2946400" y="2982913"/>
          <p14:tracePt t="367597" x="2919413" y="2992438"/>
          <p14:tracePt t="367611" x="2884488" y="3009900"/>
          <p14:tracePt t="367627" x="2874963" y="3027363"/>
          <p14:tracePt t="367642" x="2857500" y="3063875"/>
          <p14:tracePt t="367658" x="2840038" y="3135313"/>
          <p14:tracePt t="367675" x="2822575" y="3187700"/>
          <p14:tracePt t="367697" x="2803525" y="3241675"/>
          <p14:tracePt t="367708" x="2795588" y="3286125"/>
          <p14:tracePt t="367729" x="2795588" y="3330575"/>
          <p14:tracePt t="367745" x="2795588" y="3375025"/>
          <p14:tracePt t="367761" x="2803525" y="3421063"/>
          <p14:tracePt t="367777" x="2847975" y="3473450"/>
          <p14:tracePt t="367799" x="2884488" y="3500438"/>
          <p14:tracePt t="367815" x="2928938" y="3536950"/>
          <p14:tracePt t="367825" x="3000375" y="3554413"/>
          <p14:tracePt t="367842" x="3062288" y="3563938"/>
          <p14:tracePt t="367858" x="3133725" y="3581400"/>
          <p14:tracePt t="367875" x="3205163" y="3589338"/>
          <p14:tracePt t="367891" x="3268663" y="3589338"/>
          <p14:tracePt t="367909" x="3303588" y="3571875"/>
          <p14:tracePt t="367925" x="3322638" y="3500438"/>
          <p14:tracePt t="367942" x="3330575" y="3438525"/>
          <p14:tracePt t="367958" x="3330575" y="3340100"/>
          <p14:tracePt t="367975" x="3295650" y="3232150"/>
          <p14:tracePt t="367991" x="3232150" y="3160713"/>
          <p14:tracePt t="368008" x="3187700" y="3116263"/>
          <p14:tracePt t="368025" x="3170238" y="3098800"/>
          <p14:tracePt t="368041" x="3152775" y="3089275"/>
          <p14:tracePt t="368081" x="3143250" y="3089275"/>
          <p14:tracePt t="368089" x="3133725" y="3089275"/>
          <p14:tracePt t="368097" x="3125788" y="3089275"/>
          <p14:tracePt t="368109" x="3108325" y="3108325"/>
          <p14:tracePt t="368125" x="3098800" y="3135313"/>
          <p14:tracePt t="368142" x="3081338" y="3143250"/>
          <p14:tracePt t="368158" x="3071813" y="3179763"/>
          <p14:tracePt t="368175" x="3071813" y="3241675"/>
          <p14:tracePt t="368192" x="3071813" y="3286125"/>
          <p14:tracePt t="368208" x="3098800" y="3340100"/>
          <p14:tracePt t="368225" x="3133725" y="3384550"/>
          <p14:tracePt t="368242" x="3160713" y="3402013"/>
          <p14:tracePt t="368258" x="3179763" y="3421063"/>
          <p14:tracePt t="368275" x="3197225" y="3429000"/>
          <p14:tracePt t="368291" x="3224213" y="3438525"/>
          <p14:tracePt t="368308" x="3251200" y="3438525"/>
          <p14:tracePt t="368325" x="3259138" y="3421063"/>
          <p14:tracePt t="368342" x="3276600" y="3384550"/>
          <p14:tracePt t="368359" x="3276600" y="3330575"/>
          <p14:tracePt t="368375" x="3268663" y="3268663"/>
          <p14:tracePt t="368392" x="3214688" y="3197225"/>
          <p14:tracePt t="368408" x="3179763" y="3152775"/>
          <p14:tracePt t="368424" x="3152775" y="3135313"/>
          <p14:tracePt t="368442" x="3143250" y="3135313"/>
          <p14:tracePt t="368458" x="3133725" y="3135313"/>
          <p14:tracePt t="368575" x="3152775" y="3143250"/>
          <p14:tracePt t="368583" x="3205163" y="3152775"/>
          <p14:tracePt t="368583" x="3286125" y="3179763"/>
          <p14:tracePt t="368598" x="3402013" y="3197225"/>
          <p14:tracePt t="368608" x="3536950" y="3241675"/>
          <p14:tracePt t="368609" x="3911600" y="3295650"/>
          <p14:tracePt t="368625" x="4402138" y="3268663"/>
          <p14:tracePt t="368642" x="4848225" y="3259138"/>
          <p14:tracePt t="368658" x="5153025" y="3278188"/>
          <p14:tracePt t="368675" x="5473700" y="3322638"/>
          <p14:tracePt t="368691" x="5616575" y="3322638"/>
          <p14:tracePt t="368708" x="5697538" y="3303588"/>
          <p14:tracePt t="368725" x="5751513" y="3286125"/>
          <p14:tracePt t="368741" x="5786438" y="3268663"/>
          <p14:tracePt t="368759" x="5795963" y="3268663"/>
          <p14:tracePt t="368775" x="5803900" y="3268663"/>
          <p14:tracePt t="368792" x="5813425" y="3259138"/>
          <p14:tracePt t="368808" x="5849938" y="3241675"/>
          <p14:tracePt t="368825" x="5902325" y="3224213"/>
          <p14:tracePt t="368842" x="5983288" y="3206750"/>
          <p14:tracePt t="368858" x="6072188" y="3187700"/>
          <p14:tracePt t="368875" x="6180138" y="3135313"/>
          <p14:tracePt t="368891" x="6242050" y="3098800"/>
          <p14:tracePt t="368908" x="6251575" y="3089275"/>
          <p14:tracePt t="368925" x="6251575" y="3071813"/>
          <p14:tracePt t="368941" x="6251575" y="3063875"/>
          <p14:tracePt t="369067" x="6232525" y="3081338"/>
          <p14:tracePt t="369076" x="6224588" y="3108325"/>
          <p14:tracePt t="369083" x="6215063" y="3143250"/>
          <p14:tracePt t="369091" x="6207125" y="3170238"/>
          <p14:tracePt t="369099" x="6197600" y="3214688"/>
          <p14:tracePt t="369108" x="6188075" y="3251200"/>
          <p14:tracePt t="369125" x="6188075" y="3286125"/>
          <p14:tracePt t="369141" x="6188075" y="3303588"/>
          <p14:tracePt t="369159" x="6207125" y="3322638"/>
          <p14:tracePt t="369175" x="6232525" y="3340100"/>
          <p14:tracePt t="369192" x="6296025" y="3357563"/>
          <p14:tracePt t="369208" x="6375400" y="3384550"/>
          <p14:tracePt t="369225" x="6510338" y="3446463"/>
          <p14:tracePt t="369242" x="6545263" y="3446463"/>
          <p14:tracePt t="369258" x="6554788" y="3446463"/>
          <p14:tracePt t="369275" x="6554788" y="3394075"/>
          <p14:tracePt t="369291" x="6518275" y="3322638"/>
          <p14:tracePt t="369308" x="6402388" y="3143250"/>
          <p14:tracePt t="369325" x="6340475" y="3054350"/>
          <p14:tracePt t="369341" x="6323013" y="3027363"/>
          <p14:tracePt t="369359" x="6303963" y="3017838"/>
          <p14:tracePt t="369374" x="6286500" y="3017838"/>
          <p14:tracePt t="369392" x="6278563" y="3017838"/>
          <p14:tracePt t="369408" x="6242050" y="3027363"/>
          <p14:tracePt t="369425" x="6207125" y="3063875"/>
          <p14:tracePt t="369442" x="6161088" y="3116263"/>
          <p14:tracePt t="369458" x="6126163" y="3197225"/>
          <p14:tracePt t="369476" x="6116638" y="3214688"/>
          <p14:tracePt t="369491" x="6108700" y="3278188"/>
          <p14:tracePt t="369508" x="6108700" y="3286125"/>
          <p14:tracePt t="369525" x="6116638" y="3303588"/>
          <p14:tracePt t="369541" x="6126163" y="3313113"/>
          <p14:tracePt t="369558" x="6170613" y="3330575"/>
          <p14:tracePt t="369575" x="6232525" y="3349625"/>
          <p14:tracePt t="369591" x="6313488" y="3349625"/>
          <p14:tracePt t="369608" x="6340475" y="3303588"/>
          <p14:tracePt t="369625" x="6340475" y="3232150"/>
          <p14:tracePt t="369642" x="6340475" y="3152775"/>
          <p14:tracePt t="369658" x="6313488" y="3071813"/>
          <p14:tracePt t="369675" x="6259513" y="3000375"/>
          <p14:tracePt t="369691" x="6207125" y="2955925"/>
          <p14:tracePt t="369708" x="6161088" y="2946400"/>
          <p14:tracePt t="369725" x="6135688" y="2946400"/>
          <p14:tracePt t="369742" x="6108700" y="2955925"/>
          <p14:tracePt t="369759" x="6099175" y="2973388"/>
          <p14:tracePt t="369775" x="6081713" y="2992438"/>
          <p14:tracePt t="369792" x="6072188" y="3000375"/>
          <p14:tracePt t="369808" x="6072188" y="3017838"/>
          <p14:tracePt t="369859" x="6072188" y="3027363"/>
          <p14:tracePt t="370141" x="6045200" y="3044825"/>
          <p14:tracePt t="370147" x="5973763" y="3081338"/>
          <p14:tracePt t="370152" x="5911850" y="3116263"/>
          <p14:tracePt t="370158" x="5715000" y="3187700"/>
          <p14:tracePt t="370177" x="5375275" y="3268663"/>
          <p14:tracePt t="370191" x="4973638" y="3330575"/>
          <p14:tracePt t="370208" x="4616450" y="3322638"/>
          <p14:tracePt t="370224" x="4187825" y="3295650"/>
          <p14:tracePt t="370242" x="3973513" y="3313113"/>
          <p14:tracePt t="370258" x="3830638" y="3330575"/>
          <p14:tracePt t="370274" x="3741738" y="3357563"/>
          <p14:tracePt t="370291" x="3660775" y="3375025"/>
          <p14:tracePt t="370308" x="3598863" y="3394075"/>
          <p14:tracePt t="370325" x="3562350" y="3394075"/>
          <p14:tracePt t="370341" x="3544888" y="3402013"/>
          <p14:tracePt t="370359" x="3536950" y="3411538"/>
          <p14:tracePt t="370437" x="3527425" y="3411538"/>
          <p14:tracePt t="370453" x="3517900" y="3411538"/>
          <p14:tracePt t="370469" x="3509963" y="3421063"/>
          <p14:tracePt t="370524" x="3490913" y="3421063"/>
          <p14:tracePt t="370531" x="3465513" y="3421063"/>
          <p14:tracePt t="370541" x="3446463" y="3421063"/>
          <p14:tracePt t="370547" x="3367088" y="3421063"/>
          <p14:tracePt t="370559" x="3232150" y="3375025"/>
          <p14:tracePt t="370575" x="3116263" y="3349625"/>
          <p14:tracePt t="370591" x="3017838" y="3330575"/>
          <p14:tracePt t="370609" x="2965450" y="3322638"/>
          <p14:tracePt t="370625" x="2928938" y="3303588"/>
          <p14:tracePt t="370767" x="2928938" y="3313113"/>
          <p14:tracePt t="370797" x="2955925" y="3313113"/>
          <p14:tracePt t="370805" x="2982913" y="3313113"/>
          <p14:tracePt t="370813" x="3000375" y="3313113"/>
          <p14:tracePt t="370821" x="3027363" y="3313113"/>
          <p14:tracePt t="370829" x="3089275" y="3286125"/>
          <p14:tracePt t="370841" x="3179763" y="3241675"/>
          <p14:tracePt t="370858" x="3251200" y="3187700"/>
          <p14:tracePt t="370874" x="3286125" y="3108325"/>
          <p14:tracePt t="370891" x="3286125" y="3063875"/>
          <p14:tracePt t="370908" x="3286125" y="3017838"/>
          <p14:tracePt t="370925" x="3268663" y="3009900"/>
          <p14:tracePt t="370941" x="3259138" y="3009900"/>
          <p14:tracePt t="371033" x="3259138" y="3036888"/>
          <p14:tracePt t="371041" x="3259138" y="3063875"/>
          <p14:tracePt t="371042" x="3259138" y="3116263"/>
          <p14:tracePt t="371058" x="3241675" y="3187700"/>
          <p14:tracePt t="371074" x="3241675" y="3259138"/>
          <p14:tracePt t="371092" x="3241675" y="3303588"/>
          <p14:tracePt t="371108" x="3232150" y="3340100"/>
          <p14:tracePt t="371125" x="3224213" y="3349625"/>
          <p14:tracePt t="371189" x="3214688" y="3349625"/>
          <p14:tracePt t="371221" x="3205163" y="3349625"/>
          <p14:tracePt t="371227" x="3197225" y="3349625"/>
          <p14:tracePt t="371235" x="3170238" y="3349625"/>
          <p14:tracePt t="371242" x="3116263" y="3330575"/>
          <p14:tracePt t="371258" x="3054350" y="3330575"/>
          <p14:tracePt t="371274" x="3000375" y="3330575"/>
          <p14:tracePt t="371292" x="2990850" y="3330575"/>
          <p14:tracePt t="371431" x="3000375" y="3330575"/>
          <p14:tracePt t="371439" x="3009900" y="3330575"/>
          <p14:tracePt t="371442" x="3017838" y="3330575"/>
          <p14:tracePt t="371458" x="3036888" y="3330575"/>
          <p14:tracePt t="371495" x="3044825" y="3330575"/>
          <p14:tracePt t="371496" x="3054350" y="3330575"/>
          <p14:tracePt t="371541" x="3062288" y="3330575"/>
          <p14:tracePt t="371689" x="3071813" y="3322638"/>
          <p14:tracePt t="371705" x="3081338" y="3313113"/>
          <p14:tracePt t="371713" x="3081338" y="3303588"/>
          <p14:tracePt t="371901" x="3089275" y="3303588"/>
          <p14:tracePt t="371917" x="3108325" y="3303588"/>
          <p14:tracePt t="371931" x="3133725" y="3322638"/>
          <p14:tracePt t="371932" x="3187700" y="3367088"/>
          <p14:tracePt t="371941" x="3241675" y="3411538"/>
          <p14:tracePt t="371958" x="3286125" y="3438525"/>
          <p14:tracePt t="371975" x="3330575" y="3473450"/>
          <p14:tracePt t="371991" x="3384550" y="3517900"/>
          <p14:tracePt t="372008" x="3473450" y="3625850"/>
          <p14:tracePt t="372025" x="3633788" y="3857625"/>
          <p14:tracePt t="372041" x="3741738" y="4010025"/>
          <p14:tracePt t="372058" x="3822700" y="4152900"/>
          <p14:tracePt t="372074" x="3884613" y="4259263"/>
          <p14:tracePt t="372092" x="3965575" y="4340225"/>
          <p14:tracePt t="372108" x="4054475" y="4421188"/>
          <p14:tracePt t="372125" x="4116388" y="4483100"/>
          <p14:tracePt t="372141" x="4170363" y="4527550"/>
          <p14:tracePt t="372157" x="4205288" y="4572000"/>
          <p14:tracePt t="372174" x="4224338" y="4598988"/>
          <p14:tracePt t="372191" x="4259263" y="4643438"/>
          <p14:tracePt t="372209" x="4313238" y="4706938"/>
          <p14:tracePt t="372224" x="4384675" y="4786313"/>
          <p14:tracePt t="372241" x="4446588" y="4867275"/>
          <p14:tracePt t="372258" x="4483100" y="4921250"/>
          <p14:tracePt t="372275" x="4518025" y="4973638"/>
          <p14:tracePt t="372292" x="4537075" y="5019675"/>
          <p14:tracePt t="372308" x="4562475" y="5081588"/>
          <p14:tracePt t="372325" x="4572000" y="5091113"/>
          <p14:tracePt t="372341" x="4572000" y="5099050"/>
          <p14:tracePt t="372358" x="4581525" y="5099050"/>
          <p14:tracePt t="372473" x="4562475" y="5081588"/>
          <p14:tracePt t="372481" x="4537075" y="5064125"/>
          <p14:tracePt t="372491" x="4527550" y="5064125"/>
          <p14:tracePt t="372492" x="4500563" y="5027613"/>
          <p14:tracePt t="372508" x="4456113" y="4992688"/>
          <p14:tracePt t="372525" x="4411663" y="4956175"/>
          <p14:tracePt t="372541" x="4357688" y="4902200"/>
          <p14:tracePt t="372558" x="4286250" y="4857750"/>
          <p14:tracePt t="372558" x="4259263" y="4830763"/>
          <p14:tracePt t="372575" x="4232275" y="4795838"/>
          <p14:tracePt t="372591" x="4214813" y="4795838"/>
          <p14:tracePt t="372608" x="4205288" y="4778375"/>
          <p14:tracePt t="372624" x="4197350" y="4768850"/>
          <p14:tracePt t="372739" x="4187825" y="4759325"/>
          <p14:tracePt t="372755" x="4187825" y="4751388"/>
          <p14:tracePt t="372763" x="4179888" y="4741863"/>
          <p14:tracePt t="372774" x="4170363" y="4741863"/>
          <p14:tracePt t="372775" x="4160838" y="4733925"/>
          <p14:tracePt t="372791" x="4152900" y="4724400"/>
          <p14:tracePt t="372808" x="4143375" y="4724400"/>
          <p14:tracePt t="372965" x="4133850" y="4714875"/>
          <p14:tracePt t="372973" x="4125913" y="4706938"/>
          <p14:tracePt t="372981" x="4116388" y="4697413"/>
          <p14:tracePt t="372997" x="4108450" y="4697413"/>
          <p14:tracePt t="373008" x="4098925" y="4697413"/>
          <p14:tracePt t="373009" x="4089400" y="4687888"/>
          <p14:tracePt t="373024" x="4071938" y="4679950"/>
          <p14:tracePt t="373041" x="4062413" y="4670425"/>
          <p14:tracePt t="373057" x="4044950" y="4670425"/>
          <p14:tracePt t="373074" x="4044950" y="4662488"/>
          <p14:tracePt t="373123" x="4037013" y="4662488"/>
          <p14:tracePt t="373169" x="4027488" y="4662488"/>
          <p14:tracePt t="373303" x="4037013" y="4662488"/>
          <p14:tracePt t="373311" x="4037013" y="4670425"/>
          <p14:tracePt t="373319" x="4044950" y="4679950"/>
          <p14:tracePt t="373325" x="4062413" y="4687888"/>
          <p14:tracePt t="373341" x="4071938" y="4687888"/>
          <p14:tracePt t="373357" x="4081463" y="4697413"/>
          <p14:tracePt t="373375" x="4089400" y="4714875"/>
          <p14:tracePt t="373391" x="4108450" y="4724400"/>
          <p14:tracePt t="373408" x="4133850" y="4741863"/>
          <p14:tracePt t="373424" x="4170363" y="4751388"/>
          <p14:tracePt t="373441" x="4214813" y="4768850"/>
          <p14:tracePt t="373458" x="4268788" y="4805363"/>
          <p14:tracePt t="373474" x="4411663" y="4902200"/>
          <p14:tracePt t="373492" x="4518025" y="4938713"/>
          <p14:tracePt t="373507" x="4589463" y="4965700"/>
          <p14:tracePt t="373524" x="4652963" y="4983163"/>
          <p14:tracePt t="373541" x="4679950" y="4992688"/>
          <p14:tracePt t="373557" x="4687888" y="4992688"/>
          <p14:tracePt t="373575" x="4697413" y="4992688"/>
          <p14:tracePt t="373591" x="4714875" y="4992688"/>
          <p14:tracePt t="373631" x="4724400" y="4992688"/>
          <p14:tracePt t="373741" x="4732338" y="4983163"/>
          <p14:tracePt t="373749" x="4741863" y="4956175"/>
          <p14:tracePt t="373757" x="4751388" y="4948238"/>
          <p14:tracePt t="373765" x="4759325" y="4911725"/>
          <p14:tracePt t="373775" x="4776788" y="4876800"/>
          <p14:tracePt t="373791" x="4795838" y="4849813"/>
          <p14:tracePt t="373808" x="4795838" y="4830763"/>
          <p14:tracePt t="373825" x="4795838" y="4813300"/>
          <p14:tracePt t="373859" x="4786313" y="4805363"/>
          <p14:tracePt t="373860" x="4776788" y="4786313"/>
          <p14:tracePt t="373929" x="4768850" y="4786313"/>
          <p14:tracePt t="373951" x="4759325" y="4786313"/>
          <p14:tracePt t="373951" x="4751388" y="4786313"/>
          <p14:tracePt t="373975" x="4732338" y="4786313"/>
          <p14:tracePt t="373991" x="4724400" y="4795838"/>
          <p14:tracePt t="373999" x="4714875" y="4795838"/>
          <p14:tracePt t="373999" x="4705350" y="4795838"/>
          <p14:tracePt t="374015" x="4697413" y="4795838"/>
          <p14:tracePt t="374024" x="4687888" y="4795838"/>
          <p14:tracePt t="374025" x="4652963" y="4795838"/>
          <p14:tracePt t="374041" x="4608513" y="4795838"/>
          <p14:tracePt t="374058" x="4554538" y="4795838"/>
          <p14:tracePt t="374075" x="4483100" y="4795838"/>
          <p14:tracePt t="374091" x="4394200" y="4786313"/>
          <p14:tracePt t="374107" x="4322763" y="4768850"/>
          <p14:tracePt t="374124" x="4232275" y="4741863"/>
          <p14:tracePt t="374141" x="4205288" y="4733925"/>
          <p14:tracePt t="374157" x="4197350" y="4724400"/>
          <p14:tracePt t="374204" x="4187825" y="4724400"/>
          <p14:tracePt t="374289" x="4197350" y="4724400"/>
          <p14:tracePt t="374298" x="4214813" y="4724400"/>
          <p14:tracePt t="374307" x="4241800" y="4724400"/>
          <p14:tracePt t="374308" x="4295775" y="4724400"/>
          <p14:tracePt t="374324" x="4394200" y="4751388"/>
          <p14:tracePt t="374342" x="4518025" y="4768850"/>
          <p14:tracePt t="374358" x="4643438" y="4778375"/>
          <p14:tracePt t="374375" x="4741863" y="4778375"/>
          <p14:tracePt t="374392" x="4776788" y="4768850"/>
          <p14:tracePt t="374508" x="4768850" y="4768850"/>
          <p14:tracePt t="374516" x="4741863" y="4768850"/>
          <p14:tracePt t="374524" x="4724400" y="4768850"/>
          <p14:tracePt t="374524" x="4697413" y="4768850"/>
          <p14:tracePt t="374542" x="4670425" y="4768850"/>
          <p14:tracePt t="374543" x="4608513" y="4768850"/>
          <p14:tracePt t="374558" x="4537075" y="4768850"/>
          <p14:tracePt t="374576" x="4446588" y="4751388"/>
          <p14:tracePt t="374592" x="4384675" y="4733925"/>
          <p14:tracePt t="374609" x="4330700" y="4724400"/>
          <p14:tracePt t="374609" x="4303713" y="4714875"/>
          <p14:tracePt t="374626" x="4276725" y="4706938"/>
          <p14:tracePt t="374642" x="4232275" y="4697413"/>
          <p14:tracePt t="374659" x="4224338" y="4697413"/>
          <p14:tracePt t="374675" x="4214813" y="4697413"/>
          <p14:tracePt t="374768" x="4214813" y="4687888"/>
          <p14:tracePt t="374782" x="4241800" y="4687888"/>
          <p14:tracePt t="374790" x="4276725" y="4687888"/>
          <p14:tracePt t="374792" x="4348163" y="4697413"/>
          <p14:tracePt t="374810" x="4429125" y="4706938"/>
          <p14:tracePt t="374825" x="4545013" y="4714875"/>
          <p14:tracePt t="374842" x="4652963" y="4714875"/>
          <p14:tracePt t="374859" x="4687888" y="4714875"/>
          <p14:tracePt t="374875" x="4697413" y="4714875"/>
          <p14:tracePt t="375134" x="4697413" y="4724400"/>
          <p14:tracePt t="375142" x="4724400" y="4733925"/>
          <p14:tracePt t="375150" x="4768850" y="4741863"/>
          <p14:tracePt t="375158" x="4830763" y="4741863"/>
          <p14:tracePt t="375166" x="5018088" y="4751388"/>
          <p14:tracePt t="375175" x="5241925" y="4840288"/>
          <p14:tracePt t="375192" x="5465763" y="4956175"/>
          <p14:tracePt t="375208" x="5599113" y="5000625"/>
          <p14:tracePt t="375225" x="5635625" y="5010150"/>
          <p14:tracePt t="375242" x="5653088" y="5010150"/>
          <p14:tracePt t="375275" x="5653088" y="4992688"/>
          <p14:tracePt t="375276" x="5653088" y="4983163"/>
          <p14:tracePt t="375293" x="5643563" y="4965700"/>
          <p14:tracePt t="375308" x="5635625" y="4938713"/>
          <p14:tracePt t="375325" x="5635625" y="4929188"/>
          <p14:tracePt t="375414" x="5626100" y="4921250"/>
          <p14:tracePt t="375432" x="5599113" y="4902200"/>
          <p14:tracePt t="375440" x="5564188" y="4884738"/>
          <p14:tracePt t="375448" x="5465763" y="4857750"/>
          <p14:tracePt t="375458" x="5349875" y="4822825"/>
          <p14:tracePt t="375475" x="5278438" y="4805363"/>
          <p14:tracePt t="375492" x="5241925" y="4805363"/>
          <p14:tracePt t="375508" x="5232400" y="4805363"/>
          <p14:tracePt t="375525" x="5232400" y="4813300"/>
          <p14:tracePt t="375542" x="5259388" y="4822825"/>
          <p14:tracePt t="375558" x="5357813" y="4867275"/>
          <p14:tracePt t="375575" x="5492750" y="4938713"/>
          <p14:tracePt t="375592" x="5599113" y="4956175"/>
          <p14:tracePt t="375608" x="5635625" y="4956175"/>
          <p14:tracePt t="375625" x="5643563" y="4894263"/>
          <p14:tracePt t="375642" x="5616575" y="4805363"/>
          <p14:tracePt t="375659" x="5510213" y="4687888"/>
          <p14:tracePt t="375675" x="5483225" y="4670425"/>
          <p14:tracePt t="375692" x="5465763" y="4670425"/>
          <p14:tracePt t="375708" x="5456238" y="4670425"/>
          <p14:tracePt t="375725" x="5438775" y="4687888"/>
          <p14:tracePt t="375742" x="5429250" y="4733925"/>
          <p14:tracePt t="375758" x="5411788" y="4778375"/>
          <p14:tracePt t="375758" x="5402263" y="4805363"/>
          <p14:tracePt t="375776" x="5402263" y="4822825"/>
          <p14:tracePt t="375792" x="5402263" y="4849813"/>
          <p14:tracePt t="375808" x="5394325" y="4857750"/>
          <p14:tracePt t="375825" x="5375275" y="4876800"/>
          <p14:tracePt t="375842" x="5322888" y="4884738"/>
          <p14:tracePt t="375859" x="5187950" y="4884738"/>
          <p14:tracePt t="375875" x="4992688" y="4884738"/>
          <p14:tracePt t="375892" x="4589463" y="4911725"/>
          <p14:tracePt t="375908" x="4108450" y="4902200"/>
          <p14:tracePt t="375925" x="3455988" y="4857750"/>
          <p14:tracePt t="375942" x="3214688" y="4830763"/>
          <p14:tracePt t="375958" x="3116263" y="4830763"/>
          <p14:tracePt t="375975" x="3089275" y="4840288"/>
          <p14:tracePt t="376128" x="3098800" y="4840288"/>
          <p14:tracePt t="376136" x="3098800" y="4822825"/>
          <p14:tracePt t="376144" x="3098800" y="4795838"/>
          <p14:tracePt t="376158" x="3098800" y="4759325"/>
          <p14:tracePt t="376160" x="3098800" y="4741863"/>
          <p14:tracePt t="376176" x="3116263" y="4697413"/>
          <p14:tracePt t="376192" x="3152775" y="4652963"/>
          <p14:tracePt t="376208" x="3205163" y="4635500"/>
          <p14:tracePt t="376225" x="3224213" y="4608513"/>
          <p14:tracePt t="376241" x="3241675" y="4591050"/>
          <p14:tracePt t="376258" x="3251200" y="4572000"/>
          <p14:tracePt t="376275" x="3251200" y="4564063"/>
          <p14:tracePt t="376316" x="3251200" y="4554538"/>
          <p14:tracePt t="376332" x="3251200" y="4537075"/>
          <p14:tracePt t="376337" x="3259138" y="4537075"/>
          <p14:tracePt t="376343" x="3268663" y="4510088"/>
          <p14:tracePt t="376358" x="3276600" y="4500563"/>
          <p14:tracePt t="376375" x="3286125" y="4483100"/>
          <p14:tracePt t="376392" x="3295650" y="4483100"/>
          <p14:tracePt t="376408" x="3313113" y="4483100"/>
          <p14:tracePt t="376408" x="3322638" y="4483100"/>
          <p14:tracePt t="376450" x="3330575" y="4483100"/>
          <p14:tracePt t="376544" x="3340100" y="4483100"/>
          <p14:tracePt t="376552" x="3367088" y="4510088"/>
          <p14:tracePt t="376560" x="3394075" y="4537075"/>
          <p14:tracePt t="376568" x="3402013" y="4564063"/>
          <p14:tracePt t="376568" x="3411538" y="4564063"/>
          <p14:tracePt t="376582" x="3411538" y="4572000"/>
          <p14:tracePt t="376591" x="3411538" y="4581525"/>
          <p14:tracePt t="376608" x="3419475" y="4591050"/>
          <p14:tracePt t="376626" x="3429000" y="4616450"/>
          <p14:tracePt t="376641" x="3446463" y="4643438"/>
          <p14:tracePt t="376658" x="3455988" y="4679950"/>
          <p14:tracePt t="376658" x="3465513" y="4687888"/>
          <p14:tracePt t="376676" x="3465513" y="4697413"/>
          <p14:tracePt t="376692" x="3465513" y="4724400"/>
          <p14:tracePt t="376709" x="3455988" y="4741863"/>
          <p14:tracePt t="376725" x="3455988" y="4786313"/>
          <p14:tracePt t="376742" x="3446463" y="4830763"/>
          <p14:tracePt t="376758" x="3429000" y="4876800"/>
          <p14:tracePt t="376775" x="3411538" y="4902200"/>
          <p14:tracePt t="376792" x="3402013" y="4929188"/>
          <p14:tracePt t="376808" x="3384550" y="4938713"/>
          <p14:tracePt t="376808" x="3375025" y="4956175"/>
          <p14:tracePt t="376826" x="3367088" y="4965700"/>
          <p14:tracePt t="376842" x="3295650" y="4983163"/>
          <p14:tracePt t="376858" x="3241675" y="5000625"/>
          <p14:tracePt t="376875" x="3179763" y="5000625"/>
          <p14:tracePt t="376892" x="3116263" y="5000625"/>
          <p14:tracePt t="376909" x="3071813" y="5000625"/>
          <p14:tracePt t="376925" x="3000375" y="4992688"/>
          <p14:tracePt t="376942" x="2955925" y="4992688"/>
          <p14:tracePt t="376958" x="2911475" y="4983163"/>
          <p14:tracePt t="376975" x="2840038" y="4965700"/>
          <p14:tracePt t="376992" x="2768600" y="4948238"/>
          <p14:tracePt t="377008" x="2670175" y="4921250"/>
          <p14:tracePt t="377025" x="2536825" y="4884738"/>
          <p14:tracePt t="377041" x="2374900" y="4830763"/>
          <p14:tracePt t="377058" x="2286000" y="4795838"/>
          <p14:tracePt t="377058" x="2259013" y="4786313"/>
          <p14:tracePt t="377075" x="2251075" y="4778375"/>
          <p14:tracePt t="377092" x="2232025" y="4759325"/>
          <p14:tracePt t="377109" x="2224088" y="4741863"/>
          <p14:tracePt t="377125" x="2214563" y="4679950"/>
          <p14:tracePt t="377141" x="2214563" y="4581525"/>
          <p14:tracePt t="377159" x="2241550" y="4465638"/>
          <p14:tracePt t="377175" x="2312988" y="4349750"/>
          <p14:tracePt t="377192" x="2347913" y="4233863"/>
          <p14:tracePt t="377208" x="2357438" y="4214813"/>
          <p14:tracePt t="377225" x="2357438" y="4197350"/>
          <p14:tracePt t="377334" x="2347913" y="4197350"/>
          <p14:tracePt t="377350" x="2339975" y="4197350"/>
          <p14:tracePt t="377358" x="2322513" y="4197350"/>
          <p14:tracePt t="377359" x="2303463" y="4233863"/>
          <p14:tracePt t="377375" x="2295525" y="4295775"/>
          <p14:tracePt t="377392" x="2259013" y="4367213"/>
          <p14:tracePt t="377408" x="2232025" y="4438650"/>
          <p14:tracePt t="377425" x="2214563" y="4519613"/>
          <p14:tracePt t="377442" x="2214563" y="4598988"/>
          <p14:tracePt t="377458" x="2214563" y="4687888"/>
          <p14:tracePt t="377476" x="2232025" y="4714875"/>
          <p14:tracePt t="377491" x="2251075" y="4741863"/>
          <p14:tracePt t="377509" x="2276475" y="4786313"/>
          <p14:tracePt t="377525" x="2295525" y="4805363"/>
          <p14:tracePt t="377541" x="2330450" y="4822825"/>
          <p14:tracePt t="377559" x="2393950" y="4867275"/>
          <p14:tracePt t="377575" x="2500313" y="4911725"/>
          <p14:tracePt t="377592" x="2598738" y="4929188"/>
          <p14:tracePt t="377608" x="2670175" y="4929188"/>
          <p14:tracePt t="377625" x="2751138" y="4956175"/>
          <p14:tracePt t="377642" x="2822575" y="4965700"/>
          <p14:tracePt t="377658" x="2884488" y="4973638"/>
          <p14:tracePt t="377675" x="2938463" y="4965700"/>
          <p14:tracePt t="377691" x="2982913" y="4948238"/>
          <p14:tracePt t="377708" x="3017838" y="4884738"/>
          <p14:tracePt t="377725" x="3017838" y="4830763"/>
          <p14:tracePt t="377741" x="3000375" y="4759325"/>
          <p14:tracePt t="377758" x="2965450" y="4706938"/>
          <p14:tracePt t="377775" x="2928938" y="4652963"/>
          <p14:tracePt t="377792" x="2911475" y="4635500"/>
          <p14:tracePt t="377808" x="2894013" y="4616450"/>
          <p14:tracePt t="377825" x="2884488" y="4616450"/>
          <p14:tracePt t="377906" x="2874963" y="4616450"/>
          <p14:tracePt t="377908" x="2874963" y="4625975"/>
          <p14:tracePt t="377925" x="2874963" y="4635500"/>
          <p14:tracePt t="377926" x="2867025" y="4635500"/>
          <p14:tracePt t="377941" x="2867025" y="4643438"/>
          <p14:tracePt t="377958" x="2867025" y="4652963"/>
          <p14:tracePt t="377975" x="2867025" y="4662488"/>
          <p14:tracePt t="377992" x="2874963" y="4687888"/>
          <p14:tracePt t="378008" x="2901950" y="4733925"/>
          <p14:tracePt t="378025" x="2946400" y="4786313"/>
          <p14:tracePt t="378041" x="2990850" y="4830763"/>
          <p14:tracePt t="378058" x="3044825" y="4876800"/>
          <p14:tracePt t="378075" x="3133725" y="4938713"/>
          <p14:tracePt t="378092" x="3455988" y="5054600"/>
          <p14:tracePt t="378108" x="4054475" y="5357813"/>
          <p14:tracePt t="378125" x="4786313" y="5635625"/>
          <p14:tracePt t="378141" x="5429250" y="5778500"/>
          <p14:tracePt t="378158" x="6099175" y="6170613"/>
          <p14:tracePt t="378175" x="6411913" y="6305550"/>
          <p14:tracePt t="378192" x="6572250" y="6332538"/>
          <p14:tracePt t="378208" x="6616700" y="6332538"/>
          <p14:tracePt t="378225" x="6643688" y="6296025"/>
          <p14:tracePt t="378242" x="6653213" y="6261100"/>
          <p14:tracePt t="378258" x="6653213" y="6224588"/>
          <p14:tracePt t="378275" x="6653213" y="6180138"/>
          <p14:tracePt t="378292" x="6653213" y="6153150"/>
          <p14:tracePt t="378309" x="6653213" y="6118225"/>
          <p14:tracePt t="378325" x="6643688" y="6081713"/>
          <p14:tracePt t="378341" x="6635750" y="6037263"/>
          <p14:tracePt t="378359" x="6626225" y="5975350"/>
          <p14:tracePt t="378375" x="6589713" y="5867400"/>
          <p14:tracePt t="378392" x="6510338" y="5761038"/>
          <p14:tracePt t="378408" x="6429375" y="5626100"/>
          <p14:tracePt t="378424" x="6357938" y="5500688"/>
          <p14:tracePt t="378442" x="6296025" y="5429250"/>
          <p14:tracePt t="378458" x="6259513" y="5394325"/>
          <p14:tracePt t="378475" x="6224588" y="5349875"/>
          <p14:tracePt t="378491" x="6197600" y="5330825"/>
          <p14:tracePt t="378509" x="6143625" y="5313363"/>
          <p14:tracePt t="378525" x="6108700" y="5295900"/>
          <p14:tracePt t="378541" x="6081713" y="5286375"/>
          <p14:tracePt t="378559" x="6064250" y="5268913"/>
          <p14:tracePt t="378575" x="6054725" y="5259388"/>
          <p14:tracePt t="378592" x="6037263" y="5259388"/>
          <p14:tracePt t="378608" x="6027738" y="5241925"/>
          <p14:tracePt t="378625" x="5973763" y="5214938"/>
          <p14:tracePt t="378625" x="5965825" y="5207000"/>
          <p14:tracePt t="378642" x="5921375" y="5187950"/>
          <p14:tracePt t="378658" x="5894388" y="5162550"/>
          <p14:tracePt t="378675" x="5849938" y="5126038"/>
          <p14:tracePt t="378691" x="5813425" y="5072063"/>
          <p14:tracePt t="378708" x="5759450" y="5019675"/>
          <p14:tracePt t="378725" x="5715000" y="4956175"/>
          <p14:tracePt t="378741" x="5643563" y="4876800"/>
          <p14:tracePt t="378759" x="5581650" y="4805363"/>
          <p14:tracePt t="378774" x="5537200" y="4768850"/>
          <p14:tracePt t="378792" x="5510213" y="4724400"/>
          <p14:tracePt t="378808" x="5465763" y="4679950"/>
          <p14:tracePt t="378825" x="5456238" y="4662488"/>
          <p14:tracePt t="378842" x="5438775" y="4643438"/>
          <p14:tracePt t="378994" x="5438775" y="4635500"/>
          <p14:tracePt t="379016" x="5402263" y="4635500"/>
          <p14:tracePt t="379023" x="5340350" y="4598988"/>
          <p14:tracePt t="379031" x="5214938" y="4572000"/>
          <p14:tracePt t="379032" x="5064125" y="4564063"/>
          <p14:tracePt t="379041" x="4724400" y="4564063"/>
          <p14:tracePt t="379058" x="4402138" y="4572000"/>
          <p14:tracePt t="379075" x="4116388" y="4572000"/>
          <p14:tracePt t="379091" x="3875088" y="4572000"/>
          <p14:tracePt t="379108" x="3670300" y="4598988"/>
          <p14:tracePt t="379125" x="3571875" y="4616450"/>
          <p14:tracePt t="379141" x="3482975" y="4635500"/>
          <p14:tracePt t="379158" x="3455988" y="4643438"/>
          <p14:tracePt t="379174" x="3438525" y="4643438"/>
          <p14:tracePt t="379192" x="3438525" y="4652963"/>
          <p14:tracePt t="379208" x="3429000" y="4662488"/>
          <p14:tracePt t="379224" x="3419475" y="4670425"/>
          <p14:tracePt t="379242" x="3402013" y="4697413"/>
          <p14:tracePt t="379258" x="3384550" y="4741863"/>
          <p14:tracePt t="379275" x="3384550" y="4813300"/>
          <p14:tracePt t="379291" x="3384550" y="4867275"/>
          <p14:tracePt t="379308" x="3394075" y="4894263"/>
          <p14:tracePt t="379325" x="3402013" y="4902200"/>
          <p14:tracePt t="379400" x="3411538" y="4902200"/>
          <p14:tracePt t="379407" x="3429000" y="4902200"/>
          <p14:tracePt t="379416" x="3438525" y="4876800"/>
          <p14:tracePt t="379423" x="3446463" y="4840288"/>
          <p14:tracePt t="379431" x="3465513" y="4759325"/>
          <p14:tracePt t="379442" x="3465513" y="4670425"/>
          <p14:tracePt t="379458" x="3465513" y="4608513"/>
          <p14:tracePt t="379475" x="3446463" y="4545013"/>
          <p14:tracePt t="379491" x="3438525" y="4519613"/>
          <p14:tracePt t="379604" x="3455988" y="4527550"/>
          <p14:tracePt t="379611" x="3465513" y="4537075"/>
          <p14:tracePt t="379627" x="3482975" y="4554538"/>
          <p14:tracePt t="379641" x="3490913" y="4581525"/>
          <p14:tracePt t="379642" x="3517900" y="4643438"/>
          <p14:tracePt t="379658" x="3527425" y="4679950"/>
          <p14:tracePt t="379675" x="3527425" y="4724400"/>
          <p14:tracePt t="379691" x="3527425" y="4805363"/>
          <p14:tracePt t="379708" x="3527425" y="4876800"/>
          <p14:tracePt t="379725" x="3527425" y="4911725"/>
          <p14:tracePt t="379741" x="3509963" y="4956175"/>
          <p14:tracePt t="379758" x="3482975" y="5000625"/>
          <p14:tracePt t="379774" x="3438525" y="5054600"/>
          <p14:tracePt t="379791" x="3367088" y="5091113"/>
          <p14:tracePt t="379809" x="3313113" y="5108575"/>
          <p14:tracePt t="379825" x="3259138" y="5116513"/>
          <p14:tracePt t="379842" x="3187700" y="5116513"/>
          <p14:tracePt t="379858" x="3116263" y="5099050"/>
          <p14:tracePt t="379875" x="3044825" y="5081588"/>
          <p14:tracePt t="379891" x="2982913" y="5064125"/>
          <p14:tracePt t="379908" x="2901950" y="5037138"/>
          <p14:tracePt t="379925" x="2840038" y="5000625"/>
          <p14:tracePt t="379941" x="2714625" y="4948238"/>
          <p14:tracePt t="379959" x="2598738" y="4884738"/>
          <p14:tracePt t="379974" x="2517775" y="4822825"/>
          <p14:tracePt t="379991" x="2473325" y="4786313"/>
          <p14:tracePt t="380008" x="2419350" y="4751388"/>
          <p14:tracePt t="380024" x="2393950" y="4706938"/>
          <p14:tracePt t="380024" x="2374900" y="4679950"/>
          <p14:tracePt t="380042" x="2347913" y="4625975"/>
          <p14:tracePt t="380058" x="2322513" y="4591050"/>
          <p14:tracePt t="380076" x="2312988" y="4564063"/>
          <p14:tracePt t="380091" x="2303463" y="4554538"/>
          <p14:tracePt t="380108" x="2295525" y="4545013"/>
          <p14:tracePt t="380124" x="2286000" y="4545013"/>
          <p14:tracePt t="380141" x="2276475" y="4545013"/>
          <p14:tracePt t="380159" x="2259013" y="4545013"/>
          <p14:tracePt t="380174" x="2251075" y="4545013"/>
          <p14:tracePt t="380191" x="2241550" y="4545013"/>
          <p14:tracePt t="380208" x="2232025" y="4598988"/>
          <p14:tracePt t="380224" x="2232025" y="4643438"/>
          <p14:tracePt t="380241" x="2241550" y="4697413"/>
          <p14:tracePt t="380258" x="2251075" y="4714875"/>
          <p14:tracePt t="380258" x="2276475" y="4741863"/>
          <p14:tracePt t="380276" x="2295525" y="4751388"/>
          <p14:tracePt t="380291" x="2401888" y="4795838"/>
          <p14:tracePt t="380308" x="2598738" y="4867275"/>
          <p14:tracePt t="380325" x="2938463" y="4965700"/>
          <p14:tracePt t="380341" x="3295650" y="4992688"/>
          <p14:tracePt t="380358" x="3652838" y="5019675"/>
          <p14:tracePt t="380374" x="4000500" y="5019675"/>
          <p14:tracePt t="380391" x="4411663" y="5010150"/>
          <p14:tracePt t="380409" x="4697413" y="5010150"/>
          <p14:tracePt t="380424" x="4911725" y="5010150"/>
          <p14:tracePt t="380424" x="4983163" y="5010150"/>
          <p14:tracePt t="380442" x="5116513" y="4983163"/>
          <p14:tracePt t="380458" x="5180013" y="4929188"/>
          <p14:tracePt t="380475" x="5214938" y="4911725"/>
          <p14:tracePt t="380491" x="5224463" y="4894263"/>
          <p14:tracePt t="380508" x="5241925" y="4884738"/>
          <p14:tracePt t="380525" x="5241925" y="4867275"/>
          <p14:tracePt t="380541" x="5251450" y="4849813"/>
          <p14:tracePt t="380558" x="5259388" y="4840288"/>
          <p14:tracePt t="380574" x="5268913" y="4813300"/>
          <p14:tracePt t="380591" x="5286375" y="4786313"/>
          <p14:tracePt t="380608" x="5295900" y="4778375"/>
          <p14:tracePt t="380624" x="5295900" y="4759325"/>
          <p14:tracePt t="380642" x="5303838" y="4741863"/>
          <p14:tracePt t="380658" x="5313363" y="4714875"/>
          <p14:tracePt t="380674" x="5313363" y="4679950"/>
          <p14:tracePt t="380691" x="5313363" y="4662488"/>
          <p14:tracePt t="380708" x="5313363" y="4635500"/>
          <p14:tracePt t="380725" x="5313363" y="4608513"/>
          <p14:tracePt t="380741" x="5313363" y="4572000"/>
          <p14:tracePt t="380758" x="5303838" y="4554538"/>
          <p14:tracePt t="380774" x="5295900" y="4537075"/>
          <p14:tracePt t="380791" x="5278438" y="4510088"/>
          <p14:tracePt t="380808" x="5259388" y="4492625"/>
          <p14:tracePt t="380825" x="5251450" y="4483100"/>
          <p14:tracePt t="380895" x="5232400" y="4483100"/>
          <p14:tracePt t="380901" x="5224463" y="4473575"/>
          <p14:tracePt t="380913" x="5214938" y="4473575"/>
          <p14:tracePt t="380915" x="5197475" y="4473575"/>
          <p14:tracePt t="380924" x="5143500" y="4465638"/>
          <p14:tracePt t="380941" x="5135563" y="4465638"/>
          <p14:tracePt t="380959" x="5116513" y="4473575"/>
          <p14:tracePt t="380974" x="5089525" y="4500563"/>
          <p14:tracePt t="380991" x="5045075" y="4554538"/>
          <p14:tracePt t="381008" x="4992688" y="4608513"/>
          <p14:tracePt t="381024" x="4956175" y="4670425"/>
          <p14:tracePt t="381042" x="4938713" y="4714875"/>
          <p14:tracePt t="381058" x="4921250" y="4778375"/>
          <p14:tracePt t="381074" x="4929188" y="4884738"/>
          <p14:tracePt t="381092" x="4946650" y="4956175"/>
          <p14:tracePt t="381108" x="4992688" y="5027613"/>
          <p14:tracePt t="381125" x="5027613" y="5108575"/>
          <p14:tracePt t="381141" x="5072063" y="5180013"/>
          <p14:tracePt t="381159" x="5126038" y="5259388"/>
          <p14:tracePt t="381175" x="5180013" y="5322888"/>
          <p14:tracePt t="381191" x="5259388" y="5421313"/>
          <p14:tracePt t="381209" x="5303838" y="5456238"/>
          <p14:tracePt t="381225" x="5349875" y="5500688"/>
          <p14:tracePt t="381242" x="5394325" y="5527675"/>
          <p14:tracePt t="381258" x="5446713" y="5546725"/>
          <p14:tracePt t="381274" x="5492750" y="5564188"/>
          <p14:tracePt t="381291" x="5537200" y="5581650"/>
          <p14:tracePt t="381308" x="5608638" y="5591175"/>
          <p14:tracePt t="381325" x="5715000" y="5591175"/>
          <p14:tracePt t="381341" x="5894388" y="5581650"/>
          <p14:tracePt t="381359" x="6045200" y="5581650"/>
          <p14:tracePt t="381374" x="6197600" y="5581650"/>
          <p14:tracePt t="381391" x="6340475" y="5581650"/>
          <p14:tracePt t="381408" x="6438900" y="5564188"/>
          <p14:tracePt t="381424" x="6500813" y="5546725"/>
          <p14:tracePt t="381424" x="6518275" y="5537200"/>
          <p14:tracePt t="381442" x="6564313" y="5519738"/>
          <p14:tracePt t="381458" x="6589713" y="5500688"/>
          <p14:tracePt t="381474" x="6608763" y="5448300"/>
          <p14:tracePt t="381491" x="6626225" y="5411788"/>
          <p14:tracePt t="381508" x="6643688" y="5376863"/>
          <p14:tracePt t="381525" x="6661150" y="5349875"/>
          <p14:tracePt t="381541" x="6680200" y="5322888"/>
          <p14:tracePt t="381558" x="6707188" y="5278438"/>
          <p14:tracePt t="381574" x="6724650" y="5241925"/>
          <p14:tracePt t="381591" x="6751638" y="5170488"/>
          <p14:tracePt t="381624" x="6759575" y="5135563"/>
          <p14:tracePt t="381625" x="6759575" y="5091113"/>
          <p14:tracePt t="381642" x="6759575" y="5045075"/>
          <p14:tracePt t="381658" x="6759575" y="4983163"/>
          <p14:tracePt t="381674" x="6751638" y="4938713"/>
          <p14:tracePt t="381691" x="6732588" y="4876800"/>
          <p14:tracePt t="381708" x="6680200" y="4778375"/>
          <p14:tracePt t="381725" x="6670675" y="4759325"/>
          <p14:tracePt t="381741" x="6653213" y="4741863"/>
          <p14:tracePt t="381758" x="6643688" y="4724400"/>
          <p14:tracePt t="381774" x="6626225" y="4706938"/>
          <p14:tracePt t="381791" x="6589713" y="4662488"/>
          <p14:tracePt t="381808" x="6545263" y="4608513"/>
          <p14:tracePt t="381824" x="6500813" y="4572000"/>
          <p14:tracePt t="381975" x="6492875" y="4564063"/>
          <p14:tracePt t="381998" x="6483350" y="4564063"/>
          <p14:tracePt t="382029" x="6473825" y="4554538"/>
          <p14:tracePt t="382039" x="6465888" y="4554538"/>
          <p14:tracePt t="382040" x="6456363" y="4545013"/>
          <p14:tracePt t="382061" x="6446838" y="4545013"/>
          <p14:tracePt t="382067" x="6438900" y="4545013"/>
          <p14:tracePt t="382075" x="6429375" y="4545013"/>
          <p14:tracePt t="382091" x="6411913" y="4537075"/>
          <p14:tracePt t="382295" x="6402388" y="4537075"/>
          <p14:tracePt t="382373" x="6394450" y="4537075"/>
          <p14:tracePt t="382382" x="6384925" y="4527550"/>
          <p14:tracePt t="382406" x="6384925" y="4519613"/>
          <p14:tracePt t="382421" x="6375400" y="4519613"/>
          <p14:tracePt t="382581" x="0" y="0"/>
        </p14:tracePtLst>
        <p14:tracePtLst>
          <p14:tracePt t="388848" x="4402138" y="6019800"/>
          <p14:tracePt t="388957" x="4402138" y="6027738"/>
          <p14:tracePt t="388965" x="4402138" y="6046788"/>
          <p14:tracePt t="388981" x="4402138" y="6054725"/>
          <p14:tracePt t="388989" x="4402138" y="6064250"/>
          <p14:tracePt t="389003" x="4394200" y="6072188"/>
          <p14:tracePt t="389019" x="4394200" y="6081713"/>
          <p14:tracePt t="389024" x="4384675" y="6091238"/>
          <p14:tracePt t="389043" x="4384675" y="6108700"/>
          <p14:tracePt t="389059" x="4375150" y="6118225"/>
          <p14:tracePt t="389075" x="4375150" y="6143625"/>
          <p14:tracePt t="389091" x="4367213" y="6162675"/>
          <p14:tracePt t="389107" x="4367213" y="6170613"/>
          <p14:tracePt t="389124" x="4367213" y="6180138"/>
          <p14:tracePt t="389140" x="4367213" y="6189663"/>
          <p14:tracePt t="389157" x="4367213" y="6197600"/>
          <p14:tracePt t="389239" x="4367213" y="6207125"/>
          <p14:tracePt t="389248" x="4367213" y="6215063"/>
          <p14:tracePt t="389709" x="4357688" y="6215063"/>
          <p14:tracePt t="389717" x="4348163" y="6215063"/>
          <p14:tracePt t="389731" x="4340225" y="6215063"/>
          <p14:tracePt t="389739" x="4330700" y="6215063"/>
          <p14:tracePt t="389757" x="4322763" y="6215063"/>
          <p14:tracePt t="389760" x="4303713" y="6215063"/>
          <p14:tracePt t="389882" x="4295775" y="6215063"/>
          <p14:tracePt t="389890" x="4286250" y="6215063"/>
          <p14:tracePt t="389898" x="4276725" y="6215063"/>
          <p14:tracePt t="389913" x="4268788" y="6215063"/>
          <p14:tracePt t="389955" x="4259263" y="6215063"/>
          <p14:tracePt t="390155" x="4276725" y="6215063"/>
          <p14:tracePt t="390164" x="4286250" y="6215063"/>
          <p14:tracePt t="390165" x="4295775" y="6215063"/>
          <p14:tracePt t="390173" x="4313238" y="6215063"/>
          <p14:tracePt t="390191" x="4330700" y="6215063"/>
          <p14:tracePt t="390208" x="4348163" y="6215063"/>
          <p14:tracePt t="390224" x="4367213" y="6207125"/>
          <p14:tracePt t="390224" x="4384675" y="6197600"/>
          <p14:tracePt t="390241" x="4394200" y="6197600"/>
          <p14:tracePt t="390257" x="4411663" y="6197600"/>
          <p14:tracePt t="390273" x="4419600" y="6197600"/>
          <p14:tracePt t="390290" x="4429125" y="6197600"/>
          <p14:tracePt t="390307" x="4438650" y="6197600"/>
          <p14:tracePt t="390389" x="4446588" y="6197600"/>
          <p14:tracePt t="391361" x="4438650" y="6197600"/>
          <p14:tracePt t="391375" x="4429125" y="6197600"/>
          <p14:tracePt t="391399" x="4419600" y="6197600"/>
          <p14:tracePt t="391407" x="4411663" y="6197600"/>
          <p14:tracePt t="391439" x="4402138" y="6197600"/>
          <p14:tracePt t="391518" x="4402138" y="6180138"/>
          <p14:tracePt t="391525" x="4402138" y="6153150"/>
          <p14:tracePt t="391540" x="4402138" y="6091238"/>
          <p14:tracePt t="391541" x="4394200" y="6019800"/>
          <p14:tracePt t="391556" x="4384675" y="5956300"/>
          <p14:tracePt t="391573" x="4375150" y="5894388"/>
          <p14:tracePt t="391590" x="4375150" y="5867400"/>
          <p14:tracePt t="391607" x="4384675" y="5832475"/>
          <p14:tracePt t="391623" x="4384675" y="5822950"/>
          <p14:tracePt t="391862" x="4384675" y="5813425"/>
          <p14:tracePt t="391881" x="4384675" y="5795963"/>
          <p14:tracePt t="391886" x="4384675" y="5786438"/>
          <p14:tracePt t="391891" x="4384675" y="5761038"/>
          <p14:tracePt t="391908" x="4367213" y="5751513"/>
          <p14:tracePt t="392004" x="4375150" y="5786438"/>
          <p14:tracePt t="392010" x="4375150" y="5813425"/>
          <p14:tracePt t="392014" x="4384675" y="5849938"/>
          <p14:tracePt t="392024" x="4384675" y="5911850"/>
          <p14:tracePt t="392041" x="4394200" y="5992813"/>
          <p14:tracePt t="392058" x="4394200" y="6000750"/>
          <p14:tracePt t="392075" x="4394200" y="6019800"/>
          <p14:tracePt t="392091" x="4394200" y="6027738"/>
          <p14:tracePt t="392108" x="4394200" y="6046788"/>
          <p14:tracePt t="392124" x="4394200" y="6064250"/>
          <p14:tracePt t="392141" x="4394200" y="6081713"/>
          <p14:tracePt t="392158" x="4394200" y="6099175"/>
          <p14:tracePt t="392174" x="4394200" y="6118225"/>
          <p14:tracePt t="392191" x="4394200" y="6135688"/>
          <p14:tracePt t="392262" x="4394200" y="6143625"/>
          <p14:tracePt t="392278" x="4394200" y="6162675"/>
          <p14:tracePt t="392292" x="4384675" y="6170613"/>
          <p14:tracePt t="392300" x="4384675" y="6180138"/>
          <p14:tracePt t="392316" x="4375150" y="6180138"/>
          <p14:tracePt t="392324" x="4375150" y="6189663"/>
          <p14:tracePt t="392341" x="4367213" y="6197600"/>
          <p14:tracePt t="392342" x="4357688" y="6207125"/>
          <p14:tracePt t="392357" x="4340225" y="6207125"/>
          <p14:tracePt t="392374" x="4330700" y="6207125"/>
          <p14:tracePt t="392391" x="4313238" y="6215063"/>
          <p14:tracePt t="392408" x="4286250" y="6215063"/>
          <p14:tracePt t="392425" x="4268788" y="6215063"/>
          <p14:tracePt t="392441" x="4241800" y="6215063"/>
          <p14:tracePt t="392458" x="4214813" y="6215063"/>
          <p14:tracePt t="392475" x="4179888" y="6197600"/>
          <p14:tracePt t="392491" x="4152900" y="6180138"/>
          <p14:tracePt t="392508" x="4116388" y="6162675"/>
          <p14:tracePt t="392524" x="4071938" y="6143625"/>
          <p14:tracePt t="392541" x="4010025" y="6118225"/>
          <p14:tracePt t="392558" x="3894138" y="6064250"/>
          <p14:tracePt t="392574" x="3803650" y="6037263"/>
          <p14:tracePt t="392591" x="3732213" y="6019800"/>
          <p14:tracePt t="392607" x="3660775" y="6000750"/>
          <p14:tracePt t="392624" x="3589338" y="5983288"/>
          <p14:tracePt t="392641" x="3536950" y="5983288"/>
          <p14:tracePt t="392658" x="3482975" y="5983288"/>
          <p14:tracePt t="392674" x="3446463" y="5983288"/>
          <p14:tracePt t="392691" x="3411538" y="5992813"/>
          <p14:tracePt t="392691" x="3384550" y="5992813"/>
          <p14:tracePt t="392708" x="3348038" y="5992813"/>
          <p14:tracePt t="392724" x="3303588" y="6010275"/>
          <p14:tracePt t="392741" x="3251200" y="6010275"/>
          <p14:tracePt t="392757" x="3170238" y="6010275"/>
          <p14:tracePt t="392774" x="3081338" y="6010275"/>
          <p14:tracePt t="392791" x="2946400" y="6000750"/>
          <p14:tracePt t="392808" x="2874963" y="6000750"/>
          <p14:tracePt t="392825" x="2697163" y="6019800"/>
          <p14:tracePt t="392841" x="2562225" y="6046788"/>
          <p14:tracePt t="392858" x="2465388" y="6064250"/>
          <p14:tracePt t="392874" x="2384425" y="6081713"/>
          <p14:tracePt t="392891" x="2322513" y="6099175"/>
          <p14:tracePt t="392908" x="2259013" y="6118225"/>
          <p14:tracePt t="392924" x="2205038" y="6135688"/>
          <p14:tracePt t="392941" x="2160588" y="6143625"/>
          <p14:tracePt t="392957" x="2089150" y="6153150"/>
          <p14:tracePt t="392974" x="2036763" y="6153150"/>
          <p14:tracePt t="392991" x="2000250" y="6162675"/>
          <p14:tracePt t="393008" x="1946275" y="6180138"/>
          <p14:tracePt t="393025" x="1901825" y="6180138"/>
          <p14:tracePt t="393041" x="1847850" y="6189663"/>
          <p14:tracePt t="393058" x="1795463" y="6197600"/>
          <p14:tracePt t="393074" x="1751013" y="6197600"/>
          <p14:tracePt t="393091" x="1687513" y="6207125"/>
          <p14:tracePt t="393108" x="1616075" y="6224588"/>
          <p14:tracePt t="393124" x="1544638" y="6242050"/>
          <p14:tracePt t="393141" x="1473200" y="6261100"/>
          <p14:tracePt t="393157" x="1401763" y="6269038"/>
          <p14:tracePt t="393174" x="1330325" y="6278563"/>
          <p14:tracePt t="393191" x="1276350" y="6278563"/>
          <p14:tracePt t="393208" x="1223963" y="6261100"/>
          <p14:tracePt t="393225" x="1187450" y="6224588"/>
          <p14:tracePt t="393241" x="1143000" y="6180138"/>
          <p14:tracePt t="393258" x="1108075" y="6126163"/>
          <p14:tracePt t="393274" x="1081088" y="6081713"/>
          <p14:tracePt t="393291" x="1054100" y="6000750"/>
          <p14:tracePt t="393308" x="1036638" y="5948363"/>
          <p14:tracePt t="393324" x="1017588" y="5857875"/>
          <p14:tracePt t="393341" x="1000125" y="5761038"/>
          <p14:tracePt t="393357" x="965200" y="5581650"/>
          <p14:tracePt t="393374" x="946150" y="5438775"/>
          <p14:tracePt t="393391" x="911225" y="5295900"/>
          <p14:tracePt t="393407" x="874713" y="5153025"/>
          <p14:tracePt t="393425" x="857250" y="5010150"/>
          <p14:tracePt t="393441" x="847725" y="4884738"/>
          <p14:tracePt t="393457" x="847725" y="4714875"/>
          <p14:tracePt t="393474" x="847725" y="4581525"/>
          <p14:tracePt t="393491" x="847725" y="4448175"/>
          <p14:tracePt t="393508" x="847725" y="4330700"/>
          <p14:tracePt t="393524" x="847725" y="4206875"/>
          <p14:tracePt t="393541" x="866775" y="4108450"/>
          <p14:tracePt t="393557" x="884238" y="3992563"/>
          <p14:tracePt t="393574" x="919163" y="3884613"/>
          <p14:tracePt t="393574" x="938213" y="3813175"/>
          <p14:tracePt t="393592" x="955675" y="3751263"/>
          <p14:tracePt t="393608" x="1000125" y="3482975"/>
          <p14:tracePt t="393625" x="1017588" y="3286125"/>
          <p14:tracePt t="393641" x="1044575" y="3054350"/>
          <p14:tracePt t="393657" x="1071563" y="2849563"/>
          <p14:tracePt t="393674" x="1089025" y="2724150"/>
          <p14:tracePt t="393691" x="1108075" y="2652713"/>
          <p14:tracePt t="393708" x="1125538" y="2635250"/>
          <p14:tracePt t="393724" x="1143000" y="2608263"/>
          <p14:tracePt t="393741" x="1152525" y="2598738"/>
          <p14:tracePt t="393757" x="1187450" y="2581275"/>
          <p14:tracePt t="393774" x="1223963" y="2571750"/>
          <p14:tracePt t="393791" x="1276350" y="2554288"/>
          <p14:tracePt t="393807" x="1322388" y="2536825"/>
          <p14:tracePt t="393824" x="1366838" y="2527300"/>
          <p14:tracePt t="393841" x="1446213" y="2527300"/>
          <p14:tracePt t="393858" x="1517650" y="2527300"/>
          <p14:tracePt t="393874" x="1562100" y="2536825"/>
          <p14:tracePt t="393891" x="1670050" y="2581275"/>
          <p14:tracePt t="393908" x="1874838" y="2697163"/>
          <p14:tracePt t="393924" x="2071688" y="2795588"/>
          <p14:tracePt t="393941" x="2224088" y="2840038"/>
          <p14:tracePt t="393957" x="2286000" y="2849563"/>
          <p14:tracePt t="393974" x="2322513" y="2857500"/>
          <p14:tracePt t="393974" x="2330450" y="2857500"/>
          <p14:tracePt t="394038" x="2339975" y="2867025"/>
          <p14:tracePt t="394046" x="2366963" y="2874963"/>
          <p14:tracePt t="394054" x="2401888" y="2874963"/>
          <p14:tracePt t="394062" x="2465388" y="2874963"/>
          <p14:tracePt t="394074" x="2536825" y="2884488"/>
          <p14:tracePt t="394091" x="2616200" y="2911475"/>
          <p14:tracePt t="394108" x="2633663" y="2921000"/>
          <p14:tracePt t="394124" x="2652713" y="2928938"/>
          <p14:tracePt t="394141" x="2660650" y="2938463"/>
          <p14:tracePt t="394158" x="2670175" y="2938463"/>
          <p14:tracePt t="394174" x="2679700" y="2938463"/>
          <p14:tracePt t="394390" x="2652713" y="2928938"/>
          <p14:tracePt t="394398" x="2633663" y="2921000"/>
          <p14:tracePt t="394407" x="2608263" y="2911475"/>
          <p14:tracePt t="394414" x="2544763" y="2894013"/>
          <p14:tracePt t="394425" x="2500313" y="2894013"/>
          <p14:tracePt t="394441" x="2428875" y="2894013"/>
          <p14:tracePt t="394457" x="2374900" y="2901950"/>
          <p14:tracePt t="394475" x="2330450" y="2911475"/>
          <p14:tracePt t="394491" x="2268538" y="2921000"/>
          <p14:tracePt t="394508" x="2214563" y="2938463"/>
          <p14:tracePt t="394524" x="2143125" y="2955925"/>
          <p14:tracePt t="394541" x="2071688" y="2973388"/>
          <p14:tracePt t="394558" x="1982788" y="2992438"/>
          <p14:tracePt t="394574" x="1919288" y="3009900"/>
          <p14:tracePt t="394591" x="1830388" y="3017838"/>
          <p14:tracePt t="394608" x="1751013" y="3036888"/>
          <p14:tracePt t="394624" x="1625600" y="3063875"/>
          <p14:tracePt t="394641" x="1554163" y="3081338"/>
          <p14:tracePt t="394657" x="1482725" y="3098800"/>
          <p14:tracePt t="394674" x="1384300" y="3125788"/>
          <p14:tracePt t="394691" x="1285875" y="3143250"/>
          <p14:tracePt t="394708" x="1187450" y="3160713"/>
          <p14:tracePt t="394724" x="1116013" y="3179763"/>
          <p14:tracePt t="394741" x="1027113" y="3224213"/>
          <p14:tracePt t="394758" x="965200" y="3259138"/>
          <p14:tracePt t="394774" x="911225" y="3303588"/>
          <p14:tracePt t="394791" x="857250" y="3357563"/>
          <p14:tracePt t="394807" x="839788" y="3411538"/>
          <p14:tracePt t="394825" x="803275" y="3455988"/>
          <p14:tracePt t="394841" x="785813" y="3500438"/>
          <p14:tracePt t="394857" x="776288" y="3527425"/>
          <p14:tracePt t="394875" x="768350" y="3571875"/>
          <p14:tracePt t="394891" x="758825" y="3643313"/>
          <p14:tracePt t="394908" x="758825" y="3706813"/>
          <p14:tracePt t="394924" x="768350" y="3759200"/>
          <p14:tracePt t="394941" x="785813" y="3830638"/>
          <p14:tracePt t="394957" x="803275" y="3902075"/>
          <p14:tracePt t="394974" x="847725" y="4037013"/>
          <p14:tracePt t="394991" x="919163" y="4187825"/>
          <p14:tracePt t="395007" x="965200" y="4465638"/>
          <p14:tracePt t="395024" x="973138" y="4591050"/>
          <p14:tracePt t="395041" x="973138" y="4741863"/>
          <p14:tracePt t="395057" x="990600" y="4929188"/>
          <p14:tracePt t="395074" x="1000125" y="5099050"/>
          <p14:tracePt t="395091" x="1017588" y="5233988"/>
          <p14:tracePt t="395108" x="1062038" y="5376863"/>
          <p14:tracePt t="395124" x="1089025" y="5473700"/>
          <p14:tracePt t="395141" x="1089025" y="5546725"/>
          <p14:tracePt t="395141" x="1089025" y="5591175"/>
          <p14:tracePt t="395158" x="1098550" y="5653088"/>
          <p14:tracePt t="395174" x="1108075" y="5697538"/>
          <p14:tracePt t="395191" x="1125538" y="5741988"/>
          <p14:tracePt t="395207" x="1143000" y="5768975"/>
          <p14:tracePt t="395225" x="1160463" y="5805488"/>
          <p14:tracePt t="395241" x="1169988" y="5822950"/>
          <p14:tracePt t="395257" x="1196975" y="5867400"/>
          <p14:tracePt t="395274" x="1214438" y="5903913"/>
          <p14:tracePt t="395290" x="1241425" y="5911850"/>
          <p14:tracePt t="395308" x="1276350" y="5929313"/>
          <p14:tracePt t="395324" x="1330325" y="5948363"/>
          <p14:tracePt t="395341" x="1401763" y="5956300"/>
          <p14:tracePt t="395358" x="1465263" y="5965825"/>
          <p14:tracePt t="395374" x="1581150" y="5965825"/>
          <p14:tracePt t="395391" x="1704975" y="5956300"/>
          <p14:tracePt t="395408" x="1919288" y="5938838"/>
          <p14:tracePt t="395425" x="2116138" y="5938838"/>
          <p14:tracePt t="395441" x="2303463" y="5938838"/>
          <p14:tracePt t="395457" x="2465388" y="5956300"/>
          <p14:tracePt t="395474" x="2581275" y="5956300"/>
          <p14:tracePt t="395491" x="2724150" y="5956300"/>
          <p14:tracePt t="395508" x="2847975" y="5956300"/>
          <p14:tracePt t="395524" x="3071813" y="5938838"/>
          <p14:tracePt t="395541" x="3251200" y="5921375"/>
          <p14:tracePt t="395557" x="3429000" y="5894388"/>
          <p14:tracePt t="395574" x="3598863" y="5884863"/>
          <p14:tracePt t="395591" x="3768725" y="5876925"/>
          <p14:tracePt t="395607" x="3902075" y="5876925"/>
          <p14:tracePt t="395624" x="4017963" y="5876925"/>
          <p14:tracePt t="395641" x="4081463" y="5894388"/>
          <p14:tracePt t="395657" x="4108450" y="5903913"/>
          <p14:tracePt t="395675" x="4125913" y="5911850"/>
          <p14:tracePt t="395691" x="4160838" y="5921375"/>
          <p14:tracePt t="395708" x="4214813" y="5929313"/>
          <p14:tracePt t="395724" x="4286250" y="5938838"/>
          <p14:tracePt t="395741" x="4348163" y="5956300"/>
          <p14:tracePt t="395758" x="4357688" y="5965825"/>
          <p14:tracePt t="395940" x="4357688" y="5975350"/>
          <p14:tracePt t="395947" x="4357688" y="5983288"/>
          <p14:tracePt t="395957" x="4357688" y="5992813"/>
          <p14:tracePt t="395958" x="4357688" y="6010275"/>
          <p14:tracePt t="395974" x="4367213" y="6027738"/>
          <p14:tracePt t="395992" x="4375150" y="6046788"/>
          <p14:tracePt t="396024" x="4375150" y="6054725"/>
          <p14:tracePt t="396026" x="4384675" y="6064250"/>
          <p14:tracePt t="396040" x="4402138" y="6072188"/>
          <p14:tracePt t="396057" x="4419600" y="6091238"/>
          <p14:tracePt t="396074" x="4429125" y="6108700"/>
          <p14:tracePt t="396091" x="4438650" y="6108700"/>
          <p14:tracePt t="396108" x="4446588" y="6118225"/>
          <p14:tracePt t="396159" x="4446588" y="6099175"/>
          <p14:tracePt t="396167" x="4446588" y="6072188"/>
          <p14:tracePt t="396175" x="4446588" y="6064250"/>
          <p14:tracePt t="396182" x="4446588" y="6037263"/>
          <p14:tracePt t="396191" x="4456113" y="6027738"/>
          <p14:tracePt t="396207" x="4465638" y="6027738"/>
          <p14:tracePt t="396246" x="4473575" y="6027738"/>
          <p14:tracePt t="396276" x="4483100" y="6027738"/>
          <p14:tracePt t="396299" x="4491038" y="6027738"/>
          <p14:tracePt t="396308" x="4500563" y="6037263"/>
          <p14:tracePt t="396309" x="4527550" y="6054725"/>
          <p14:tracePt t="396324" x="4581525" y="6108700"/>
          <p14:tracePt t="396340" x="4643438" y="6170613"/>
          <p14:tracePt t="396357" x="4724400" y="6215063"/>
          <p14:tracePt t="396374" x="4786313" y="6261100"/>
          <p14:tracePt t="396391" x="4857750" y="6278563"/>
          <p14:tracePt t="396407" x="4929188" y="6296025"/>
          <p14:tracePt t="396425" x="5010150" y="6296025"/>
          <p14:tracePt t="396441" x="5153025" y="6286500"/>
          <p14:tracePt t="396457" x="5278438" y="6269038"/>
          <p14:tracePt t="396474" x="5438775" y="6215063"/>
          <p14:tracePt t="396490" x="5626100" y="6197600"/>
          <p14:tracePt t="396507" x="5813425" y="6215063"/>
          <p14:tracePt t="396524" x="5956300" y="6261100"/>
          <p14:tracePt t="396541" x="6135688" y="6286500"/>
          <p14:tracePt t="396558" x="6278563" y="6313488"/>
          <p14:tracePt t="396574" x="6429375" y="6340475"/>
          <p14:tracePt t="396591" x="6492875" y="6340475"/>
          <p14:tracePt t="396607" x="6564313" y="6340475"/>
          <p14:tracePt t="396624" x="6635750" y="6350000"/>
          <p14:tracePt t="396641" x="6715125" y="6357938"/>
          <p14:tracePt t="396657" x="6769100" y="6367463"/>
          <p14:tracePt t="396675" x="6823075" y="6367463"/>
          <p14:tracePt t="396691" x="6867525" y="6367463"/>
          <p14:tracePt t="396691" x="6884988" y="6367463"/>
          <p14:tracePt t="396708" x="6938963" y="6357938"/>
          <p14:tracePt t="396724" x="6983413" y="6350000"/>
          <p14:tracePt t="396740" x="7037388" y="6340475"/>
          <p14:tracePt t="396757" x="7081838" y="6332538"/>
          <p14:tracePt t="396774" x="7126288" y="6323013"/>
          <p14:tracePt t="396791" x="7135813" y="6305550"/>
          <p14:tracePt t="396807" x="7161213" y="6286500"/>
          <p14:tracePt t="396825" x="7180263" y="6278563"/>
          <p14:tracePt t="396841" x="7188200" y="6261100"/>
          <p14:tracePt t="396857" x="7207250" y="6251575"/>
          <p14:tracePt t="396874" x="7215188" y="6234113"/>
          <p14:tracePt t="396891" x="7224713" y="6224588"/>
          <p14:tracePt t="396908" x="7232650" y="6207125"/>
          <p14:tracePt t="396924" x="7242175" y="6197600"/>
          <p14:tracePt t="396940" x="7286625" y="6170613"/>
          <p14:tracePt t="396958" x="7350125" y="6153150"/>
          <p14:tracePt t="396974" x="7421563" y="6135688"/>
          <p14:tracePt t="396991" x="7527925" y="6091238"/>
          <p14:tracePt t="397007" x="7589838" y="6027738"/>
          <p14:tracePt t="397024" x="7670800" y="5975350"/>
          <p14:tracePt t="397040" x="7715250" y="5921375"/>
          <p14:tracePt t="397057" x="7759700" y="5876925"/>
          <p14:tracePt t="397074" x="7804150" y="5768975"/>
          <p14:tracePt t="397091" x="7823200" y="5670550"/>
          <p14:tracePt t="397107" x="7840663" y="5564188"/>
          <p14:tracePt t="397124" x="7858125" y="5483225"/>
          <p14:tracePt t="397141" x="7875588" y="5421313"/>
          <p14:tracePt t="397157" x="7894638" y="5349875"/>
          <p14:tracePt t="397174" x="7894638" y="5286375"/>
          <p14:tracePt t="397190" x="7912100" y="5197475"/>
          <p14:tracePt t="397190" x="7912100" y="5153025"/>
          <p14:tracePt t="397208" x="7912100" y="5081588"/>
          <p14:tracePt t="397224" x="7912100" y="5019675"/>
          <p14:tracePt t="397241" x="7894638" y="4956175"/>
          <p14:tracePt t="397257" x="7875588" y="4884738"/>
          <p14:tracePt t="397274" x="7858125" y="4813300"/>
          <p14:tracePt t="397291" x="7850188" y="4768850"/>
          <p14:tracePt t="397307" x="7823200" y="4706938"/>
          <p14:tracePt t="397324" x="7786688" y="4643438"/>
          <p14:tracePt t="397340" x="7661275" y="4438650"/>
          <p14:tracePt t="397357" x="7554913" y="4313238"/>
          <p14:tracePt t="397374" x="7466013" y="4170363"/>
          <p14:tracePt t="397390" x="7331075" y="3992563"/>
          <p14:tracePt t="397408" x="7197725" y="3778250"/>
          <p14:tracePt t="397424" x="6992938" y="3500438"/>
          <p14:tracePt t="397441" x="6813550" y="3295650"/>
          <p14:tracePt t="397457" x="6661150" y="3116263"/>
          <p14:tracePt t="397474" x="6589713" y="3036888"/>
          <p14:tracePt t="397491" x="6554788" y="3000375"/>
          <p14:tracePt t="397507" x="6545263" y="2992438"/>
          <p14:tracePt t="397524" x="6527800" y="2973388"/>
          <p14:tracePt t="397540" x="6510338" y="2973388"/>
          <p14:tracePt t="397557" x="6473825" y="2955925"/>
          <p14:tracePt t="397574" x="6429375" y="2938463"/>
          <p14:tracePt t="397590" x="6330950" y="2911475"/>
          <p14:tracePt t="397608" x="6259513" y="2901950"/>
          <p14:tracePt t="397624" x="6170613" y="2901950"/>
          <p14:tracePt t="397641" x="6045200" y="2884488"/>
          <p14:tracePt t="397657" x="5902325" y="2867025"/>
          <p14:tracePt t="397674" x="5778500" y="2849563"/>
          <p14:tracePt t="397691" x="5643563" y="2840038"/>
          <p14:tracePt t="397707" x="5527675" y="2849563"/>
          <p14:tracePt t="397724" x="5510213" y="2849563"/>
          <p14:tracePt t="398083" x="5518150" y="2849563"/>
          <p14:tracePt t="398096" x="5518150" y="2857500"/>
          <p14:tracePt t="398132" x="5527675" y="2857500"/>
          <p14:tracePt t="398210" x="5537200" y="2857500"/>
          <p14:tracePt t="398438" x="5537200" y="2867025"/>
          <p14:tracePt t="398447" x="5537200" y="2874963"/>
          <p14:tracePt t="398449" x="5527675" y="2874963"/>
          <p14:tracePt t="398457" x="5518150" y="2894013"/>
          <p14:tracePt t="398474" x="5510213" y="2901950"/>
          <p14:tracePt t="39847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84723"/>
            <a:ext cx="7912883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N</a:t>
            </a:r>
            <a:r>
              <a:rPr lang="en-US" sz="2000" dirty="0"/>
              <a:t>-type MOSFET if </a:t>
            </a:r>
            <a:r>
              <a:rPr lang="en-US" sz="2000" b="1" dirty="0"/>
              <a:t>the gate </a:t>
            </a:r>
            <a:r>
              <a:rPr lang="en-US" sz="2000" dirty="0"/>
              <a:t>is </a:t>
            </a:r>
            <a:r>
              <a:rPr lang="en-US" sz="2000" dirty="0" smtClean="0"/>
              <a:t>equal </a:t>
            </a:r>
            <a:r>
              <a:rPr lang="en-US" sz="2000" dirty="0"/>
              <a:t>to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dirty="0"/>
              <a:t> then the transistor is open: the source value pass to </a:t>
            </a:r>
            <a:r>
              <a:rPr lang="en-US" sz="2000" dirty="0" smtClean="0"/>
              <a:t>the drain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2000" dirty="0" smtClean="0"/>
              <a:t>The current passes though the small channel created by the gate </a:t>
            </a:r>
            <a:r>
              <a:rPr lang="en-US" sz="2000" dirty="0" smtClean="0"/>
              <a:t>field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(more detailed explanation is out of scope of our course) 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32416" y="4417805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43037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5684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792442" y="3064337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395100" y="3132917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75481" y="3132917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85187" y="5691018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67390" y="2668097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6727" y="2668097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6182" y="2668097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08330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59999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242646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425292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45302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2645" y="3666317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25684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2416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73088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98206" y="395481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92432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197490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470653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74381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71934" y="4432202"/>
            <a:ext cx="2426393" cy="233816"/>
            <a:chOff x="3171934" y="4432202"/>
            <a:chExt cx="2426393" cy="2338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3176324" y="4432202"/>
              <a:ext cx="2390761" cy="23000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accent6"/>
              </a:bgClr>
            </a:pattFill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3735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171934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 bwMode="auto">
          <a:xfrm>
            <a:off x="3960904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4698098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12495" y="302571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69922" y="30257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38533" y="30184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Line Callout 2 (No Border) 50"/>
          <p:cNvSpPr/>
          <p:nvPr/>
        </p:nvSpPr>
        <p:spPr>
          <a:xfrm>
            <a:off x="776553" y="5782544"/>
            <a:ext cx="3238891" cy="412959"/>
          </a:xfrm>
          <a:prstGeom prst="callout2">
            <a:avLst>
              <a:gd name="adj1" fmla="val 9808"/>
              <a:gd name="adj2" fmla="val 71559"/>
              <a:gd name="adj3" fmla="val -69556"/>
              <a:gd name="adj4" fmla="val 87056"/>
              <a:gd name="adj5" fmla="val -260812"/>
              <a:gd name="adj6" fmla="val 98980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N-type channel with free conductors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(electrons)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85187" y="4914235"/>
            <a:ext cx="425212" cy="474786"/>
            <a:chOff x="4385187" y="4914235"/>
            <a:chExt cx="425212" cy="474786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385187" y="4914235"/>
              <a:ext cx="4958" cy="2954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428563" y="501968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720998"/>
      </p:ext>
    </p:extLst>
  </p:cSld>
  <p:clrMapOvr>
    <a:masterClrMapping/>
  </p:clrMapOvr>
  <p:transition advTm="2150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1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6" presetClass="path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1" grpId="0" animBg="1"/>
      <p:bldP spid="41" grpId="1" animBg="1"/>
      <p:bldP spid="45" grpId="0" animBg="1"/>
      <p:bldP spid="45" grpId="1" animBg="1"/>
      <p:bldP spid="47" grpId="0"/>
      <p:bldP spid="48" grpId="0"/>
      <p:bldP spid="49" grpId="0"/>
      <p:bldP spid="49" grpId="1"/>
      <p:bldP spid="5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7457" x="4402138" y="5734050"/>
          <p14:tracePt t="37673" x="4402138" y="5715000"/>
          <p14:tracePt t="37681" x="4402138" y="5707063"/>
          <p14:tracePt t="37689" x="4402138" y="5689600"/>
          <p14:tracePt t="37697" x="4402138" y="5662613"/>
          <p14:tracePt t="37710" x="4402138" y="5653088"/>
          <p14:tracePt t="37799" x="4402138" y="5670550"/>
          <p14:tracePt t="37807" x="4411663" y="5697538"/>
          <p14:tracePt t="37815" x="4419600" y="5768975"/>
          <p14:tracePt t="37826" x="4438650" y="5832475"/>
          <p14:tracePt t="37845" x="4456113" y="5903913"/>
          <p14:tracePt t="37861" x="4465638" y="5965825"/>
          <p14:tracePt t="37877" x="4465638" y="6027738"/>
          <p14:tracePt t="37893" x="4446588" y="6091238"/>
          <p14:tracePt t="37915" x="4429125" y="6118225"/>
          <p14:tracePt t="37931" x="4419600" y="6135688"/>
          <p14:tracePt t="37945" x="4411663" y="6153150"/>
          <p14:tracePt t="37960" x="4394200" y="6180138"/>
          <p14:tracePt t="37976" x="4394200" y="6197600"/>
          <p14:tracePt t="37994" x="4375150" y="6215063"/>
          <p14:tracePt t="38010" x="4367213" y="6215063"/>
          <p14:tracePt t="38027" x="4367213" y="6224588"/>
          <p14:tracePt t="38111" x="4367213" y="6215063"/>
          <p14:tracePt t="38111" x="4367213" y="6180138"/>
          <p14:tracePt t="38127" x="4375150" y="6143625"/>
          <p14:tracePt t="38135" x="4384675" y="6108700"/>
          <p14:tracePt t="38150" x="4394200" y="6072188"/>
          <p14:tracePt t="38151" x="4411663" y="5975350"/>
          <p14:tracePt t="38160" x="4419600" y="5903913"/>
          <p14:tracePt t="38177" x="4429125" y="5832475"/>
          <p14:tracePt t="38193" x="4429125" y="5778500"/>
          <p14:tracePt t="38211" x="4429125" y="5741988"/>
          <p14:tracePt t="38227" x="4429125" y="5734050"/>
          <p14:tracePt t="38244" x="4429125" y="5715000"/>
          <p14:tracePt t="38371" x="4429125" y="5734050"/>
          <p14:tracePt t="38377" x="4429125" y="5751513"/>
          <p14:tracePt t="38386" x="4438650" y="5768975"/>
          <p14:tracePt t="38394" x="4446588" y="5867400"/>
          <p14:tracePt t="38410" x="4465638" y="5938838"/>
          <p14:tracePt t="38426" x="4465638" y="6000750"/>
          <p14:tracePt t="38444" x="4465638" y="6046788"/>
          <p14:tracePt t="38460" x="4465638" y="6054725"/>
          <p14:tracePt t="38477" x="4465638" y="6072188"/>
          <p14:tracePt t="38628" x="4465638" y="6054725"/>
          <p14:tracePt t="38636" x="4465638" y="6019800"/>
          <p14:tracePt t="38645" x="4465638" y="5983288"/>
          <p14:tracePt t="38645" x="4438650" y="5884863"/>
          <p14:tracePt t="38659" x="4419600" y="5768975"/>
          <p14:tracePt t="38676" x="4402138" y="5689600"/>
          <p14:tracePt t="38692" x="4394200" y="5626100"/>
          <p14:tracePt t="38709" x="4375150" y="5591175"/>
          <p14:tracePt t="38727" x="4375150" y="5564188"/>
          <p14:tracePt t="38760" x="4375150" y="5554663"/>
          <p14:tracePt t="38902" x="4375150" y="5581650"/>
          <p14:tracePt t="38915" x="4367213" y="5608638"/>
          <p14:tracePt t="38918" x="4367213" y="5653088"/>
          <p14:tracePt t="38925" x="4367213" y="5707063"/>
          <p14:tracePt t="38942" x="4367213" y="5751513"/>
          <p14:tracePt t="38959" x="4367213" y="5768975"/>
          <p14:tracePt t="38975" x="4367213" y="5786438"/>
          <p14:tracePt t="38992" x="4367213" y="5805488"/>
          <p14:tracePt t="39009" x="4367213" y="5822950"/>
          <p14:tracePt t="39025" x="4375150" y="5857875"/>
          <p14:tracePt t="39043" x="4384675" y="5884863"/>
          <p14:tracePt t="39059" x="4384675" y="5903913"/>
          <p14:tracePt t="39075" x="4384675" y="5911850"/>
          <p14:tracePt t="39093" x="4384675" y="5929313"/>
          <p14:tracePt t="39109" x="4384675" y="5938838"/>
          <p14:tracePt t="39145" x="4384675" y="5948363"/>
          <p14:tracePt t="39246" x="4384675" y="5929313"/>
          <p14:tracePt t="39254" x="4384675" y="5903913"/>
          <p14:tracePt t="39262" x="4384675" y="5876925"/>
          <p14:tracePt t="39275" x="4384675" y="5857875"/>
          <p14:tracePt t="39278" x="4394200" y="5805488"/>
          <p14:tracePt t="39278" x="4394200" y="5778500"/>
          <p14:tracePt t="39293" x="4402138" y="5734050"/>
          <p14:tracePt t="39309" x="4411663" y="5689600"/>
          <p14:tracePt t="39325" x="4411663" y="5662613"/>
          <p14:tracePt t="39342" x="4411663" y="5643563"/>
          <p14:tracePt t="39359" x="4411663" y="5626100"/>
          <p14:tracePt t="39376" x="4411663" y="5618163"/>
          <p14:tracePt t="39392" x="4411663" y="5608638"/>
          <p14:tracePt t="39504" x="4411663" y="5618163"/>
          <p14:tracePt t="39512" x="4411663" y="5635625"/>
          <p14:tracePt t="39520" x="4402138" y="5662613"/>
          <p14:tracePt t="39528" x="4402138" y="5715000"/>
          <p14:tracePt t="39542" x="4402138" y="5778500"/>
          <p14:tracePt t="39559" x="4402138" y="5795963"/>
          <p14:tracePt t="39576" x="4402138" y="5813425"/>
          <p14:tracePt t="39592" x="4402138" y="5840413"/>
          <p14:tracePt t="39609" x="4402138" y="5867400"/>
          <p14:tracePt t="39625" x="4402138" y="5884863"/>
          <p14:tracePt t="39642" x="4402138" y="5903913"/>
          <p14:tracePt t="39660" x="4402138" y="5911850"/>
          <p14:tracePt t="39724" x="4402138" y="5938838"/>
          <p14:tracePt t="39739" x="4402138" y="5948363"/>
          <p14:tracePt t="40106" x="4402138" y="5956300"/>
          <p14:tracePt t="40114" x="4419600" y="5975350"/>
          <p14:tracePt t="40122" x="4438650" y="5975350"/>
          <p14:tracePt t="40129" x="4473575" y="6000750"/>
          <p14:tracePt t="40142" x="4518025" y="6019800"/>
          <p14:tracePt t="40158" x="4537075" y="6037263"/>
          <p14:tracePt t="40176" x="4545013" y="6037263"/>
          <p14:tracePt t="40192" x="4562475" y="6037263"/>
          <p14:tracePt t="40209" x="4581525" y="6019800"/>
          <p14:tracePt t="40225" x="4589463" y="5992813"/>
          <p14:tracePt t="40242" x="4608513" y="5938838"/>
          <p14:tracePt t="40258" x="4616450" y="5894388"/>
          <p14:tracePt t="40275" x="4625975" y="5849938"/>
          <p14:tracePt t="40293" x="4625975" y="5805488"/>
          <p14:tracePt t="40309" x="4616450" y="5786438"/>
          <p14:tracePt t="40351" x="4616450" y="5778500"/>
          <p14:tracePt t="40373" x="4608513" y="5778500"/>
          <p14:tracePt t="40381" x="4608513" y="5768975"/>
          <p14:tracePt t="40382" x="4598988" y="5768975"/>
          <p14:tracePt t="40392" x="4581525" y="5768975"/>
          <p14:tracePt t="40409" x="4562475" y="5768975"/>
          <p14:tracePt t="40425" x="4527550" y="5778500"/>
          <p14:tracePt t="40442" x="4518025" y="5786438"/>
          <p14:tracePt t="40459" x="4491038" y="5813425"/>
          <p14:tracePt t="40475" x="4483100" y="5832475"/>
          <p14:tracePt t="40492" x="4483100" y="5849938"/>
          <p14:tracePt t="40508" x="4483100" y="5876925"/>
          <p14:tracePt t="40525" x="4483100" y="5884863"/>
          <p14:tracePt t="40542" x="4483100" y="5903913"/>
          <p14:tracePt t="40558" x="4491038" y="5921375"/>
          <p14:tracePt t="40558" x="4500563" y="5938838"/>
          <p14:tracePt t="40576" x="4510088" y="5965825"/>
          <p14:tracePt t="40592" x="4554538" y="6027738"/>
          <p14:tracePt t="40609" x="4572000" y="6054725"/>
          <p14:tracePt t="40626" x="4589463" y="6072188"/>
          <p14:tracePt t="40642" x="4598988" y="6081713"/>
          <p14:tracePt t="40659" x="4616450" y="6091238"/>
          <p14:tracePt t="40675" x="4625975" y="6091238"/>
          <p14:tracePt t="40692" x="4643438" y="6108700"/>
          <p14:tracePt t="40708" x="4660900" y="6118225"/>
          <p14:tracePt t="40727" x="4670425" y="6118225"/>
          <p14:tracePt t="40742" x="4687888" y="6118225"/>
          <p14:tracePt t="40759" x="4697413" y="6099175"/>
          <p14:tracePt t="40776" x="4705350" y="6091238"/>
          <p14:tracePt t="40792" x="4714875" y="6064250"/>
          <p14:tracePt t="40809" x="4714875" y="6010275"/>
          <p14:tracePt t="40825" x="4714875" y="5983288"/>
          <p14:tracePt t="40842" x="4705350" y="5956300"/>
          <p14:tracePt t="40859" x="4697413" y="5948363"/>
          <p14:tracePt t="40875" x="4679950" y="5929313"/>
          <p14:tracePt t="40893" x="4670425" y="5921375"/>
          <p14:tracePt t="40908" x="4652963" y="5911850"/>
          <p14:tracePt t="40925" x="4643438" y="5894388"/>
          <p14:tracePt t="40942" x="4625975" y="5884863"/>
          <p14:tracePt t="40958" x="4616450" y="5884863"/>
          <p14:tracePt t="40975" x="4608513" y="5876925"/>
          <p14:tracePt t="40992" x="4598988" y="5876925"/>
          <p14:tracePt t="41009" x="4581525" y="5876925"/>
          <p14:tracePt t="41025" x="4562475" y="5876925"/>
          <p14:tracePt t="41042" x="4554538" y="5876925"/>
          <p14:tracePt t="41078" x="4545013" y="5884863"/>
          <p14:tracePt t="41079" x="4545013" y="5903913"/>
          <p14:tracePt t="41092" x="4545013" y="5965825"/>
          <p14:tracePt t="41109" x="4554538" y="6000750"/>
          <p14:tracePt t="41125" x="4562475" y="6037263"/>
          <p14:tracePt t="41143" x="4581525" y="6054725"/>
          <p14:tracePt t="41159" x="4598988" y="6099175"/>
          <p14:tracePt t="41176" x="4608513" y="6118225"/>
          <p14:tracePt t="41192" x="4616450" y="6135688"/>
          <p14:tracePt t="41209" x="4625975" y="6143625"/>
          <p14:tracePt t="41226" x="4643438" y="6162675"/>
          <p14:tracePt t="41242" x="4660900" y="6170613"/>
          <p14:tracePt t="41259" x="4670425" y="6180138"/>
          <p14:tracePt t="41275" x="4679950" y="6189663"/>
          <p14:tracePt t="41292" x="4697413" y="6189663"/>
          <p14:tracePt t="41308" x="4705350" y="6189663"/>
          <p14:tracePt t="41325" x="4724400" y="6180138"/>
          <p14:tracePt t="41342" x="4732338" y="6153150"/>
          <p14:tracePt t="41358" x="4759325" y="6091238"/>
          <p14:tracePt t="41376" x="4759325" y="6054725"/>
          <p14:tracePt t="41392" x="4759325" y="6019800"/>
          <p14:tracePt t="41408" x="4751388" y="5992813"/>
          <p14:tracePt t="41426" x="4741863" y="5975350"/>
          <p14:tracePt t="41442" x="4732338" y="5965825"/>
          <p14:tracePt t="41459" x="4724400" y="5948363"/>
          <p14:tracePt t="41475" x="4705350" y="5929313"/>
          <p14:tracePt t="41492" x="4687888" y="5911850"/>
          <p14:tracePt t="41533" x="4679950" y="5903913"/>
          <p14:tracePt t="41586" x="4670425" y="5894388"/>
          <p14:tracePt t="41602" x="4660900" y="5894388"/>
          <p14:tracePt t="41615" x="4643438" y="5884863"/>
          <p14:tracePt t="41617" x="4643438" y="5876925"/>
          <p14:tracePt t="41625" x="4625975" y="5876925"/>
          <p14:tracePt t="41688" x="4616450" y="5876925"/>
          <p14:tracePt t="41688" x="4608513" y="5876925"/>
          <p14:tracePt t="41704" x="4598988" y="5876925"/>
          <p14:tracePt t="41720" x="4589463" y="5884863"/>
          <p14:tracePt t="41728" x="4581525" y="5894388"/>
          <p14:tracePt t="41734" x="4572000" y="5894388"/>
          <p14:tracePt t="41734" x="4572000" y="5903913"/>
          <p14:tracePt t="41742" x="4554538" y="5929313"/>
          <p14:tracePt t="41758" x="4545013" y="5948363"/>
          <p14:tracePt t="41775" x="4545013" y="5956300"/>
          <p14:tracePt t="41792" x="4545013" y="5975350"/>
          <p14:tracePt t="41808" x="4545013" y="5983288"/>
          <p14:tracePt t="41845" x="4545013" y="5992813"/>
          <p14:tracePt t="41845" x="4545013" y="6000750"/>
          <p14:tracePt t="41859" x="4554538" y="6010275"/>
          <p14:tracePt t="41875" x="4562475" y="6027738"/>
          <p14:tracePt t="41892" x="4581525" y="6046788"/>
          <p14:tracePt t="41909" x="4589463" y="6054725"/>
          <p14:tracePt t="41925" x="4608513" y="6072188"/>
          <p14:tracePt t="41942" x="4625975" y="6081713"/>
          <p14:tracePt t="41958" x="4643438" y="6099175"/>
          <p14:tracePt t="41975" x="4670425" y="6108700"/>
          <p14:tracePt t="41992" x="4697413" y="6118225"/>
          <p14:tracePt t="42008" x="4705350" y="6118225"/>
          <p14:tracePt t="42025" x="4724400" y="6118225"/>
          <p14:tracePt t="42042" x="4732338" y="6118225"/>
          <p14:tracePt t="42060" x="4751388" y="6099175"/>
          <p14:tracePt t="42075" x="4751388" y="6091238"/>
          <p14:tracePt t="42092" x="4751388" y="6072188"/>
          <p14:tracePt t="42109" x="4759325" y="6064250"/>
          <p14:tracePt t="42125" x="4759325" y="6046788"/>
          <p14:tracePt t="42212" x="4759325" y="6037263"/>
          <p14:tracePt t="42221" x="4759325" y="6027738"/>
          <p14:tracePt t="42227" x="4759325" y="6019800"/>
          <p14:tracePt t="42243" x="4751388" y="6010275"/>
          <p14:tracePt t="42258" x="4741863" y="6000750"/>
          <p14:tracePt t="42258" x="4732338" y="6000750"/>
          <p14:tracePt t="42260" x="4732338" y="5992813"/>
          <p14:tracePt t="42275" x="4714875" y="5975350"/>
          <p14:tracePt t="42292" x="4705350" y="5965825"/>
          <p14:tracePt t="42309" x="4705350" y="5956300"/>
          <p14:tracePt t="42325" x="4705350" y="5948363"/>
          <p14:tracePt t="42342" x="4697413" y="5938838"/>
          <p14:tracePt t="42358" x="4687888" y="5929313"/>
          <p14:tracePt t="42375" x="4679950" y="5911850"/>
          <p14:tracePt t="42393" x="4670425" y="5903913"/>
          <p14:tracePt t="42462" x="4660900" y="5903913"/>
          <p14:tracePt t="42690" x="4652963" y="5876925"/>
          <p14:tracePt t="42700" x="4633913" y="5867400"/>
          <p14:tracePt t="42708" x="4625975" y="5857875"/>
          <p14:tracePt t="42709" x="4616450" y="5849938"/>
          <p14:tracePt t="42742" x="4608513" y="5840413"/>
          <p14:tracePt t="42758" x="4598988" y="5832475"/>
          <p14:tracePt t="42878" x="4589463" y="5822950"/>
          <p14:tracePt t="42886" x="4581525" y="5822950"/>
          <p14:tracePt t="42916" x="4572000" y="5822950"/>
          <p14:tracePt t="42932" x="4554538" y="5813425"/>
          <p14:tracePt t="42942" x="4545013" y="5813425"/>
          <p14:tracePt t="42943" x="4527550" y="5813425"/>
          <p14:tracePt t="42959" x="4518025" y="5813425"/>
          <p14:tracePt t="42975" x="4510088" y="5813425"/>
          <p14:tracePt t="42992" x="4500563" y="5813425"/>
          <p14:tracePt t="43008" x="4491038" y="5832475"/>
          <p14:tracePt t="43026" x="4473575" y="5840413"/>
          <p14:tracePt t="43042" x="4456113" y="5857875"/>
          <p14:tracePt t="43058" x="4446588" y="5876925"/>
          <p14:tracePt t="43075" x="4438650" y="5884863"/>
          <p14:tracePt t="43092" x="4419600" y="5903913"/>
          <p14:tracePt t="43109" x="4419600" y="5911850"/>
          <p14:tracePt t="43125" x="4419600" y="5938838"/>
          <p14:tracePt t="43142" x="4419600" y="5956300"/>
          <p14:tracePt t="43158" x="4419600" y="5975350"/>
          <p14:tracePt t="43175" x="4438650" y="5992813"/>
          <p14:tracePt t="43192" x="4456113" y="6010275"/>
          <p14:tracePt t="43208" x="4465638" y="6010275"/>
          <p14:tracePt t="43226" x="4473575" y="6027738"/>
          <p14:tracePt t="43242" x="4483100" y="6037263"/>
          <p14:tracePt t="43258" x="4491038" y="6046788"/>
          <p14:tracePt t="43275" x="4518025" y="6054725"/>
          <p14:tracePt t="43291" x="4554538" y="6054725"/>
          <p14:tracePt t="43309" x="4562475" y="6054725"/>
          <p14:tracePt t="43325" x="4572000" y="6046788"/>
          <p14:tracePt t="43342" x="4572000" y="6027738"/>
          <p14:tracePt t="43359" x="4581525" y="6019800"/>
          <p14:tracePt t="43375" x="4589463" y="6000750"/>
          <p14:tracePt t="43392" x="4589463" y="5992813"/>
          <p14:tracePt t="43408" x="4589463" y="5975350"/>
          <p14:tracePt t="43426" x="4589463" y="5965825"/>
          <p14:tracePt t="43684" x="4589463" y="5956300"/>
          <p14:tracePt t="43692" x="4589463" y="5948363"/>
          <p14:tracePt t="43692" x="4581525" y="5921375"/>
          <p14:tracePt t="43708" x="4572000" y="5894388"/>
          <p14:tracePt t="43709" x="4562475" y="5805488"/>
          <p14:tracePt t="43729" x="4554538" y="5643563"/>
          <p14:tracePt t="43742" x="4527550" y="5500688"/>
          <p14:tracePt t="43758" x="4527550" y="5305425"/>
          <p14:tracePt t="43775" x="4545013" y="5027613"/>
          <p14:tracePt t="43792" x="4527550" y="4751388"/>
          <p14:tracePt t="43808" x="4456113" y="4456113"/>
          <p14:tracePt t="43826" x="4438650" y="4340225"/>
          <p14:tracePt t="43842" x="4419600" y="4268788"/>
          <p14:tracePt t="43858" x="4402138" y="4224338"/>
          <p14:tracePt t="43875" x="4384675" y="4187825"/>
          <p14:tracePt t="43892" x="4375150" y="4170363"/>
          <p14:tracePt t="43909" x="4367213" y="4152900"/>
          <p14:tracePt t="43950" x="4367213" y="4143375"/>
          <p14:tracePt t="43958" x="4367213" y="4135438"/>
          <p14:tracePt t="43966" x="4357688" y="4125913"/>
          <p14:tracePt t="43981" x="4357688" y="4108450"/>
          <p14:tracePt t="43992" x="4357688" y="4098925"/>
          <p14:tracePt t="44009" x="4357688" y="4081463"/>
          <p14:tracePt t="44026" x="4357688" y="4071938"/>
          <p14:tracePt t="44138" x="4348163" y="4090988"/>
          <p14:tracePt t="44142" x="4340225" y="4116388"/>
          <p14:tracePt t="44158" x="4330700" y="4152900"/>
          <p14:tracePt t="44159" x="4303713" y="4224338"/>
          <p14:tracePt t="44175" x="4197350" y="4402138"/>
          <p14:tracePt t="44192" x="4125913" y="4537075"/>
          <p14:tracePt t="44208" x="4081463" y="4662488"/>
          <p14:tracePt t="44226" x="4044950" y="4778375"/>
          <p14:tracePt t="44242" x="4017963" y="4867275"/>
          <p14:tracePt t="44258" x="4000500" y="4938713"/>
          <p14:tracePt t="44275" x="4000500" y="5019675"/>
          <p14:tracePt t="44291" x="4000500" y="5108575"/>
          <p14:tracePt t="44308" x="4000500" y="5224463"/>
          <p14:tracePt t="44325" x="4027488" y="5349875"/>
          <p14:tracePt t="44342" x="4062413" y="5473700"/>
          <p14:tracePt t="44359" x="4081463" y="5537200"/>
          <p14:tracePt t="44375" x="4098925" y="5581650"/>
          <p14:tracePt t="44392" x="4116388" y="5626100"/>
          <p14:tracePt t="44408" x="4116388" y="5635625"/>
          <p14:tracePt t="44426" x="4116388" y="5653088"/>
          <p14:tracePt t="44522" x="4125913" y="5653088"/>
          <p14:tracePt t="44569" x="0" y="0"/>
        </p14:tracePtLst>
        <p14:tracePtLst>
          <p14:tracePt t="114240" x="3170238" y="4706938"/>
          <p14:tracePt t="114373" x="3170238" y="4679950"/>
          <p14:tracePt t="114390" x="3160713" y="4625975"/>
          <p14:tracePt t="114406" x="3160713" y="4465638"/>
          <p14:tracePt t="114423" x="3170238" y="4313238"/>
          <p14:tracePt t="114456" x="3214688" y="4027488"/>
          <p14:tracePt t="114477" x="3232150" y="3911600"/>
          <p14:tracePt t="114493" x="3241675" y="3786188"/>
          <p14:tracePt t="114509" x="3232150" y="3697288"/>
          <p14:tracePt t="114509" x="3205163" y="3635375"/>
          <p14:tracePt t="114523" x="3179763" y="3536950"/>
          <p14:tracePt t="114540" x="3152775" y="3455988"/>
          <p14:tracePt t="114557" x="3125788" y="3384550"/>
          <p14:tracePt t="114579" x="3098800" y="3313113"/>
          <p14:tracePt t="114595" x="3081338" y="3259138"/>
          <p14:tracePt t="114606" x="3062288" y="3214688"/>
          <p14:tracePt t="114623" x="3054350" y="3179763"/>
          <p14:tracePt t="114639" x="3044825" y="3143250"/>
          <p14:tracePt t="114657" x="3036888" y="3108325"/>
          <p14:tracePt t="114673" x="3027363" y="3089275"/>
          <p14:tracePt t="114690" x="3017838" y="3089275"/>
          <p14:tracePt t="114707" x="3017838" y="3081338"/>
          <p14:tracePt t="114789" x="3009900" y="3081338"/>
          <p14:tracePt t="114806" x="3009900" y="3108325"/>
          <p14:tracePt t="114823" x="2990850" y="3152775"/>
          <p14:tracePt t="114839" x="2982913" y="3206750"/>
          <p14:tracePt t="114857" x="2982913" y="3224213"/>
          <p14:tracePt t="114873" x="2973388" y="3251200"/>
          <p14:tracePt t="114890" x="2973388" y="3259138"/>
          <p14:tracePt t="114906" x="2973388" y="3268663"/>
          <p14:tracePt t="114925" x="2973388" y="3278188"/>
          <p14:tracePt t="114973" x="2973388" y="3303588"/>
          <p14:tracePt t="114989" x="3000375" y="3402013"/>
          <p14:tracePt t="115006" x="3089275" y="3598863"/>
          <p14:tracePt t="115023" x="3133725" y="3830638"/>
          <p14:tracePt t="115039" x="3133725" y="4027488"/>
          <p14:tracePt t="115039" x="3125788" y="4135438"/>
          <p14:tracePt t="115057" x="3098800" y="4394200"/>
          <p14:tracePt t="115073" x="3098800" y="4598988"/>
          <p14:tracePt t="115090" x="3098800" y="4724400"/>
          <p14:tracePt t="115106" x="3089275" y="4795838"/>
          <p14:tracePt t="115123" x="3071813" y="4830763"/>
          <p14:tracePt t="115141" x="3062288" y="4857750"/>
          <p14:tracePt t="115156" x="3062288" y="4876800"/>
          <p14:tracePt t="115189" x="3062288" y="4884738"/>
          <p14:tracePt t="115207" x="3062288" y="4894263"/>
          <p14:tracePt t="115306" x="3054350" y="4894263"/>
          <p14:tracePt t="115323" x="3036888" y="4884738"/>
          <p14:tracePt t="115340" x="3027363" y="4867275"/>
          <p14:tracePt t="115356" x="3009900" y="4849813"/>
          <p14:tracePt t="115373" x="3000375" y="4822825"/>
          <p14:tracePt t="115389" x="2982913" y="4795838"/>
          <p14:tracePt t="115406" x="2982913" y="4786313"/>
          <p14:tracePt t="115490" x="3000375" y="4805363"/>
          <p14:tracePt t="115506" x="3036888" y="4840288"/>
          <p14:tracePt t="115523" x="3062288" y="4894263"/>
          <p14:tracePt t="115540" x="3081338" y="4938713"/>
          <p14:tracePt t="115556" x="3089275" y="4973638"/>
          <p14:tracePt t="115574" x="3098800" y="4973638"/>
          <p14:tracePt t="115589" x="3098800" y="4992688"/>
          <p14:tracePt t="115606" x="3116263" y="5010150"/>
          <p14:tracePt t="115623" x="3116263" y="5027613"/>
          <p14:tracePt t="115639" x="3133725" y="5064125"/>
          <p14:tracePt t="115657" x="3152775" y="5072063"/>
          <p14:tracePt t="115673" x="3160713" y="5091113"/>
          <p14:tracePt t="115689" x="3179763" y="5108575"/>
          <p14:tracePt t="115707" x="3197225" y="5126038"/>
          <p14:tracePt t="115723" x="3241675" y="5153025"/>
          <p14:tracePt t="115740" x="3330575" y="5214938"/>
          <p14:tracePt t="115756" x="3402013" y="5259388"/>
          <p14:tracePt t="115773" x="3446463" y="5278438"/>
          <p14:tracePt t="115789" x="3500438" y="5278438"/>
          <p14:tracePt t="115806" x="3536950" y="5278438"/>
          <p14:tracePt t="115823" x="3554413" y="5233988"/>
          <p14:tracePt t="115840" x="3571875" y="5187950"/>
          <p14:tracePt t="115856" x="3589338" y="5135563"/>
          <p14:tracePt t="115873" x="3608388" y="5081588"/>
          <p14:tracePt t="115889" x="3625850" y="5054600"/>
          <p14:tracePt t="115906" x="3633788" y="5027613"/>
          <p14:tracePt t="115923" x="3652838" y="4992688"/>
          <p14:tracePt t="115940" x="3660775" y="4965700"/>
          <p14:tracePt t="115956" x="3670300" y="4965700"/>
          <p14:tracePt t="115973" x="3687763" y="4965700"/>
          <p14:tracePt t="115989" x="3714750" y="4983163"/>
          <p14:tracePt t="116006" x="3751263" y="5037138"/>
          <p14:tracePt t="116024" x="3786188" y="5099050"/>
          <p14:tracePt t="116039" x="3813175" y="5170488"/>
          <p14:tracePt t="116057" x="3830638" y="5233988"/>
          <p14:tracePt t="116073" x="3830638" y="5259388"/>
          <p14:tracePt t="116089" x="3830638" y="5268913"/>
          <p14:tracePt t="116106" x="3830638" y="5286375"/>
          <p14:tracePt t="116123" x="3813175" y="5295900"/>
          <p14:tracePt t="116140" x="3795713" y="5313363"/>
          <p14:tracePt t="116156" x="3768725" y="5330825"/>
          <p14:tracePt t="116173" x="3741738" y="5357813"/>
          <p14:tracePt t="116189" x="3687763" y="5394325"/>
          <p14:tracePt t="116206" x="3589338" y="5429250"/>
          <p14:tracePt t="116223" x="3517900" y="5448300"/>
          <p14:tracePt t="116240" x="3465513" y="5456238"/>
          <p14:tracePt t="116257" x="3419475" y="5456238"/>
          <p14:tracePt t="116273" x="3384550" y="5456238"/>
          <p14:tracePt t="116289" x="3340100" y="5438775"/>
          <p14:tracePt t="116306" x="3295650" y="5421313"/>
          <p14:tracePt t="116323" x="3205163" y="5384800"/>
          <p14:tracePt t="116340" x="3152775" y="5357813"/>
          <p14:tracePt t="116356" x="3081338" y="5330825"/>
          <p14:tracePt t="116373" x="2973388" y="5286375"/>
          <p14:tracePt t="116389" x="2857500" y="5224463"/>
          <p14:tracePt t="116406" x="2795588" y="5187950"/>
          <p14:tracePt t="116423" x="2741613" y="5170488"/>
          <p14:tracePt t="116440" x="2705100" y="5153025"/>
          <p14:tracePt t="116440" x="2679700" y="5143500"/>
          <p14:tracePt t="116457" x="2633663" y="5126038"/>
          <p14:tracePt t="116473" x="2598738" y="5081588"/>
          <p14:tracePt t="116490" x="2544763" y="5027613"/>
          <p14:tracePt t="116506" x="2473325" y="4948238"/>
          <p14:tracePt t="116523" x="2419350" y="4894263"/>
          <p14:tracePt t="116540" x="2384425" y="4849813"/>
          <p14:tracePt t="116556" x="2357438" y="4813300"/>
          <p14:tracePt t="116573" x="2330450" y="4778375"/>
          <p14:tracePt t="116589" x="2303463" y="4733925"/>
          <p14:tracePt t="116606" x="2259013" y="4679950"/>
          <p14:tracePt t="116623" x="2205038" y="4616450"/>
          <p14:tracePt t="116639" x="2143125" y="4537075"/>
          <p14:tracePt t="116673" x="2036763" y="4411663"/>
          <p14:tracePt t="116689" x="1990725" y="4357688"/>
          <p14:tracePt t="116706" x="1955800" y="4330700"/>
          <p14:tracePt t="116723" x="1938338" y="4313238"/>
          <p14:tracePt t="116740" x="1928813" y="4305300"/>
          <p14:tracePt t="116823" x="1911350" y="4295775"/>
          <p14:tracePt t="116839" x="1893888" y="4295775"/>
          <p14:tracePt t="116857" x="1857375" y="4305300"/>
          <p14:tracePt t="116873" x="1847850" y="4322763"/>
          <p14:tracePt t="116889" x="1839913" y="4330700"/>
          <p14:tracePt t="116906" x="1822450" y="4357688"/>
          <p14:tracePt t="116923" x="1812925" y="4394200"/>
          <p14:tracePt t="116940" x="1803400" y="4411663"/>
          <p14:tracePt t="116956" x="1795463" y="4483100"/>
          <p14:tracePt t="116973" x="1785938" y="4537075"/>
          <p14:tracePt t="116989" x="1776413" y="4598988"/>
          <p14:tracePt t="117006" x="1776413" y="4670425"/>
          <p14:tracePt t="117023" x="1776413" y="4733925"/>
          <p14:tracePt t="117039" x="1776413" y="4786313"/>
          <p14:tracePt t="117056" x="1776413" y="4813300"/>
          <p14:tracePt t="117073" x="1776413" y="4822825"/>
          <p14:tracePt t="117089" x="1776413" y="4840288"/>
          <p14:tracePt t="117089" x="1776413" y="4849813"/>
          <p14:tracePt t="117107" x="1785938" y="4857750"/>
          <p14:tracePt t="117123" x="1803400" y="4894263"/>
          <p14:tracePt t="117140" x="1822450" y="4929188"/>
          <p14:tracePt t="117156" x="1839913" y="4973638"/>
          <p14:tracePt t="117173" x="1857375" y="5019675"/>
          <p14:tracePt t="117189" x="1857375" y="5064125"/>
          <p14:tracePt t="117206" x="1874838" y="5108575"/>
          <p14:tracePt t="117223" x="1893888" y="5162550"/>
          <p14:tracePt t="117239" x="1919288" y="5214938"/>
          <p14:tracePt t="117256" x="1928813" y="5241925"/>
          <p14:tracePt t="117272" x="1928813" y="5278438"/>
          <p14:tracePt t="117289" x="1938338" y="5295900"/>
          <p14:tracePt t="117306" x="1946275" y="5322888"/>
          <p14:tracePt t="117323" x="1965325" y="5357813"/>
          <p14:tracePt t="117340" x="1973263" y="5367338"/>
          <p14:tracePt t="117356" x="1990725" y="5384800"/>
          <p14:tracePt t="117372" x="2009775" y="5402263"/>
          <p14:tracePt t="117389" x="2017713" y="5411788"/>
          <p14:tracePt t="117406" x="2044700" y="5429250"/>
          <p14:tracePt t="117423" x="2108200" y="5456238"/>
          <p14:tracePt t="117439" x="2187575" y="5483225"/>
          <p14:tracePt t="117456" x="2276475" y="5519738"/>
          <p14:tracePt t="117472" x="2384425" y="5554663"/>
          <p14:tracePt t="117489" x="2482850" y="5572125"/>
          <p14:tracePt t="117506" x="2608263" y="5581650"/>
          <p14:tracePt t="117523" x="2697163" y="5599113"/>
          <p14:tracePt t="117540" x="2751138" y="5618163"/>
          <p14:tracePt t="117556" x="2803525" y="5635625"/>
          <p14:tracePt t="117573" x="2867025" y="5653088"/>
          <p14:tracePt t="117589" x="2982913" y="5680075"/>
          <p14:tracePt t="117606" x="3152775" y="5707063"/>
          <p14:tracePt t="117623" x="3313113" y="5707063"/>
          <p14:tracePt t="117639" x="3465513" y="5689600"/>
          <p14:tracePt t="117657" x="3643313" y="5643563"/>
          <p14:tracePt t="117672" x="3751263" y="5591175"/>
          <p14:tracePt t="117689" x="3795713" y="5564188"/>
          <p14:tracePt t="117707" x="3813175" y="5537200"/>
          <p14:tracePt t="117722" x="3822700" y="5483225"/>
          <p14:tracePt t="117740" x="3830638" y="5429250"/>
          <p14:tracePt t="117756" x="3830638" y="5357813"/>
          <p14:tracePt t="117773" x="3830638" y="5251450"/>
          <p14:tracePt t="117790" x="3830638" y="5207000"/>
          <p14:tracePt t="117806" x="3830638" y="5187950"/>
          <p14:tracePt t="117823" x="3830638" y="5180013"/>
          <p14:tracePt t="117839" x="3830638" y="5162550"/>
          <p14:tracePt t="117872" x="3830638" y="5153025"/>
          <p14:tracePt t="117889" x="3830638" y="5143500"/>
          <p14:tracePt t="117906" x="3830638" y="5116513"/>
          <p14:tracePt t="117922" x="3813175" y="5072063"/>
          <p14:tracePt t="117939" x="3795713" y="5000625"/>
          <p14:tracePt t="117956" x="3768725" y="4929188"/>
          <p14:tracePt t="117972" x="3741738" y="4857750"/>
          <p14:tracePt t="117990" x="3724275" y="4786313"/>
          <p14:tracePt t="118007" x="3697288" y="4662488"/>
          <p14:tracePt t="118024" x="3679825" y="4591050"/>
          <p14:tracePt t="118040" x="3660775" y="4554538"/>
          <p14:tracePt t="118057" x="3660775" y="4537075"/>
          <p14:tracePt t="118074" x="3660775" y="4527550"/>
          <p14:tracePt t="118090" x="3660775" y="4519613"/>
          <p14:tracePt t="118107" x="3652838" y="4519613"/>
          <p14:tracePt t="118140" x="3652838" y="4500563"/>
          <p14:tracePt t="118157" x="3643313" y="4492625"/>
          <p14:tracePt t="118240" x="3625850" y="4492625"/>
          <p14:tracePt t="118257" x="3608388" y="4492625"/>
          <p14:tracePt t="118273" x="3589338" y="4492625"/>
          <p14:tracePt t="118290" x="3581400" y="4492625"/>
          <p14:tracePt t="118307" x="3562350" y="4492625"/>
          <p14:tracePt t="118323" x="3554413" y="4492625"/>
          <p14:tracePt t="118340" x="3536950" y="4492625"/>
          <p14:tracePt t="118357" x="3527425" y="4492625"/>
          <p14:tracePt t="118373" x="3509963" y="4492625"/>
          <p14:tracePt t="118390" x="3500438" y="4483100"/>
          <p14:tracePt t="118407" x="3473450" y="4465638"/>
          <p14:tracePt t="118424" x="3446463" y="4456113"/>
          <p14:tracePt t="118440" x="3411538" y="4438650"/>
          <p14:tracePt t="118457" x="3384550" y="4421188"/>
          <p14:tracePt t="118474" x="3348038" y="4411663"/>
          <p14:tracePt t="118490" x="3340100" y="4402138"/>
          <p14:tracePt t="118507" x="3322638" y="4394200"/>
          <p14:tracePt t="118523" x="3303588" y="4384675"/>
          <p14:tracePt t="118541" x="3295650" y="4376738"/>
          <p14:tracePt t="118557" x="3276600" y="4367213"/>
          <p14:tracePt t="118573" x="3268663" y="4367213"/>
          <p14:tracePt t="118591" x="3251200" y="4367213"/>
          <p14:tracePt t="118607" x="3241675" y="4367213"/>
          <p14:tracePt t="118624" x="3232150" y="4367213"/>
          <p14:tracePt t="118640" x="3224213" y="4367213"/>
          <p14:tracePt t="118790" x="3232150" y="4367213"/>
          <p14:tracePt t="118807" x="3241675" y="4376738"/>
          <p14:tracePt t="118823" x="3259138" y="4384675"/>
          <p14:tracePt t="118840" x="3286125" y="4402138"/>
          <p14:tracePt t="118857" x="3303588" y="4411663"/>
          <p14:tracePt t="118874" x="3313113" y="4421188"/>
          <p14:tracePt t="118890" x="3330575" y="4429125"/>
          <p14:tracePt t="118973" x="3313113" y="4421188"/>
          <p14:tracePt t="118990" x="3251200" y="4402138"/>
          <p14:tracePt t="119007" x="3179763" y="4384675"/>
          <p14:tracePt t="119023" x="3125788" y="4376738"/>
          <p14:tracePt t="119040" x="3027363" y="4367213"/>
          <p14:tracePt t="119057" x="2990850" y="4367213"/>
          <p14:tracePt t="119074" x="2973388" y="4367213"/>
          <p14:tracePt t="119090" x="2965450" y="4367213"/>
          <p14:tracePt t="119290" x="2955925" y="4376738"/>
          <p14:tracePt t="119307" x="2946400" y="4384675"/>
          <p14:tracePt t="119323" x="2938463" y="4411663"/>
          <p14:tracePt t="119440" x="2946400" y="4429125"/>
          <p14:tracePt t="119457" x="2955925" y="4438650"/>
          <p14:tracePt t="119474" x="2965450" y="4438650"/>
          <p14:tracePt t="119490" x="2965450" y="4448175"/>
          <p14:tracePt t="119507" x="2973388" y="4448175"/>
          <p14:tracePt t="119540" x="2982913" y="4456113"/>
          <p14:tracePt t="119557" x="2990850" y="4456113"/>
          <p14:tracePt t="119590" x="2990850" y="4465638"/>
          <p14:tracePt t="119607" x="3009900" y="4465638"/>
          <p14:tracePt t="119623" x="3027363" y="4465638"/>
          <p14:tracePt t="119640" x="3054350" y="4465638"/>
          <p14:tracePt t="119657" x="3081338" y="4465638"/>
          <p14:tracePt t="119674" x="3089275" y="4465638"/>
          <p14:tracePt t="119690" x="3108325" y="4456113"/>
          <p14:tracePt t="119708" x="3116263" y="4448175"/>
          <p14:tracePt t="119723" x="3133725" y="4448175"/>
          <p14:tracePt t="119740" x="3152775" y="4448175"/>
          <p14:tracePt t="119757" x="3160713" y="4448175"/>
          <p14:tracePt t="119774" x="3179763" y="4448175"/>
          <p14:tracePt t="119790" x="3179763" y="4456113"/>
          <p14:tracePt t="119807" x="3197225" y="4456113"/>
          <p14:tracePt t="119824" x="3214688" y="4465638"/>
          <p14:tracePt t="119840" x="3232150" y="4465638"/>
          <p14:tracePt t="119857" x="3259138" y="4473575"/>
          <p14:tracePt t="119874" x="3295650" y="4483100"/>
          <p14:tracePt t="119890" x="3340100" y="4492625"/>
          <p14:tracePt t="119907" x="3375025" y="4500563"/>
          <p14:tracePt t="119924" x="3394075" y="4510088"/>
          <p14:tracePt t="119940" x="3411538" y="4510088"/>
          <p14:tracePt t="119957" x="3429000" y="4510088"/>
          <p14:tracePt t="119973" x="3455988" y="4510088"/>
          <p14:tracePt t="119990" x="3482975" y="4510088"/>
          <p14:tracePt t="120007" x="3536950" y="4519613"/>
          <p14:tracePt t="120023" x="3581400" y="4519613"/>
          <p14:tracePt t="120040" x="3616325" y="4519613"/>
          <p14:tracePt t="120057" x="3643313" y="4519613"/>
          <p14:tracePt t="120057" x="3652838" y="4519613"/>
          <p14:tracePt t="120074" x="3687763" y="4519613"/>
          <p14:tracePt t="120090" x="3724275" y="4519613"/>
          <p14:tracePt t="120107" x="3741738" y="4519613"/>
          <p14:tracePt t="120123" x="3759200" y="4519613"/>
          <p14:tracePt t="120140" x="3776663" y="4519613"/>
          <p14:tracePt t="120157" x="3786188" y="4519613"/>
          <p14:tracePt t="120190" x="3795713" y="4519613"/>
          <p14:tracePt t="120190" x="3803650" y="4519613"/>
          <p14:tracePt t="120208" x="3813175" y="4519613"/>
          <p14:tracePt t="120223" x="3830638" y="4519613"/>
          <p14:tracePt t="120241" x="3840163" y="4519613"/>
          <p14:tracePt t="120256" x="3857625" y="4519613"/>
          <p14:tracePt t="120274" x="3875088" y="4519613"/>
          <p14:tracePt t="120290" x="3929063" y="4527550"/>
          <p14:tracePt t="120307" x="3965575" y="4537075"/>
          <p14:tracePt t="120324" x="4037013" y="4554538"/>
          <p14:tracePt t="120340" x="4062413" y="4564063"/>
          <p14:tracePt t="120357" x="4089400" y="4572000"/>
          <p14:tracePt t="120373" x="4125913" y="4572000"/>
          <p14:tracePt t="120390" x="4143375" y="4572000"/>
          <p14:tracePt t="120407" x="4152900" y="4572000"/>
          <p14:tracePt t="120424" x="4179888" y="4572000"/>
          <p14:tracePt t="120441" x="4205288" y="4572000"/>
          <p14:tracePt t="120457" x="4224338" y="4572000"/>
          <p14:tracePt t="120457" x="4241800" y="4572000"/>
          <p14:tracePt t="120474" x="4259263" y="4572000"/>
          <p14:tracePt t="120490" x="4286250" y="4572000"/>
          <p14:tracePt t="120507" x="4322763" y="4572000"/>
          <p14:tracePt t="120524" x="4348163" y="4572000"/>
          <p14:tracePt t="120540" x="4357688" y="4572000"/>
          <p14:tracePt t="120557" x="4375150" y="4572000"/>
          <p14:tracePt t="120573" x="4384675" y="4572000"/>
          <p14:tracePt t="120590" x="4411663" y="4572000"/>
          <p14:tracePt t="120607" x="4411663" y="4564063"/>
          <p14:tracePt t="120623" x="4438650" y="4564063"/>
          <p14:tracePt t="120640" x="4473575" y="4564063"/>
          <p14:tracePt t="120656" x="4510088" y="4564063"/>
          <p14:tracePt t="120674" x="4554538" y="4554538"/>
          <p14:tracePt t="120690" x="4589463" y="4554538"/>
          <p14:tracePt t="120706" x="4608513" y="4554538"/>
          <p14:tracePt t="120706" x="4616450" y="4554538"/>
          <p14:tracePt t="120724" x="4633913" y="4554538"/>
          <p14:tracePt t="120740" x="4670425" y="4554538"/>
          <p14:tracePt t="120757" x="4697413" y="4554538"/>
          <p14:tracePt t="120773" x="4714875" y="4554538"/>
          <p14:tracePt t="120790" x="4732338" y="4554538"/>
          <p14:tracePt t="120807" x="4795838" y="4554538"/>
          <p14:tracePt t="120823" x="4848225" y="4545013"/>
          <p14:tracePt t="120841" x="4902200" y="4545013"/>
          <p14:tracePt t="120856" x="4946650" y="4554538"/>
          <p14:tracePt t="120874" x="4965700" y="4554538"/>
          <p14:tracePt t="120890" x="4973638" y="4554538"/>
          <p14:tracePt t="120906" x="4992688" y="4554538"/>
          <p14:tracePt t="120924" x="5000625" y="4564063"/>
          <p14:tracePt t="120940" x="5018088" y="4564063"/>
          <p14:tracePt t="120957" x="5045075" y="4564063"/>
          <p14:tracePt t="120973" x="5072063" y="4564063"/>
          <p14:tracePt t="120990" x="5089525" y="4564063"/>
          <p14:tracePt t="121007" x="5099050" y="4564063"/>
          <p14:tracePt t="121023" x="5126038" y="4545013"/>
          <p14:tracePt t="121040" x="5143500" y="4537075"/>
          <p14:tracePt t="121056" x="5160963" y="4537075"/>
          <p14:tracePt t="121074" x="5187950" y="4527550"/>
          <p14:tracePt t="121090" x="5232400" y="4510088"/>
          <p14:tracePt t="121106" x="5295900" y="4492625"/>
          <p14:tracePt t="121106" x="5330825" y="4483100"/>
          <p14:tracePt t="121124" x="5402263" y="4465638"/>
          <p14:tracePt t="121140" x="5446713" y="4456113"/>
          <p14:tracePt t="121157" x="5492750" y="4438650"/>
          <p14:tracePt t="121173" x="5510213" y="4429125"/>
          <p14:tracePt t="121190" x="5527675" y="4421188"/>
          <p14:tracePt t="121207" x="5537200" y="4411663"/>
          <p14:tracePt t="121223" x="5564188" y="4402138"/>
          <p14:tracePt t="121241" x="5572125" y="4402138"/>
          <p14:tracePt t="121256" x="5581650" y="4402138"/>
          <p14:tracePt t="121273" x="5599113" y="4402138"/>
          <p14:tracePt t="121290" x="5608638" y="4394200"/>
          <p14:tracePt t="121306" x="5626100" y="4394200"/>
          <p14:tracePt t="121324" x="5635625" y="4394200"/>
          <p14:tracePt t="121340" x="5653088" y="4394200"/>
          <p14:tracePt t="121357" x="5661025" y="4394200"/>
          <p14:tracePt t="121373" x="5670550" y="4394200"/>
          <p14:tracePt t="121640" x="5661025" y="4394200"/>
          <p14:tracePt t="121656" x="5653088" y="4394200"/>
          <p14:tracePt t="121673" x="5643563" y="4394200"/>
          <p14:tracePt t="121690" x="5626100" y="4394200"/>
          <p14:tracePt t="121707" x="5616575" y="4394200"/>
          <p14:tracePt t="121724" x="5589588" y="4402138"/>
          <p14:tracePt t="121740" x="5564188" y="4402138"/>
          <p14:tracePt t="121756" x="5510213" y="4421188"/>
          <p14:tracePt t="121773" x="5456238" y="4429125"/>
          <p14:tracePt t="121790" x="5411788" y="4438650"/>
          <p14:tracePt t="121807" x="5367338" y="4448175"/>
          <p14:tracePt t="121823" x="5357813" y="4456113"/>
          <p14:tracePt t="121840" x="5330825" y="4465638"/>
          <p14:tracePt t="121856" x="5303838" y="4465638"/>
          <p14:tracePt t="121873" x="5259388" y="4473575"/>
          <p14:tracePt t="121890" x="5232400" y="4473575"/>
          <p14:tracePt t="121906" x="5214938" y="4483100"/>
          <p14:tracePt t="121924" x="5207000" y="4483100"/>
          <p14:tracePt t="121940" x="5197475" y="4483100"/>
          <p14:tracePt t="121956" x="5180013" y="4483100"/>
          <p14:tracePt t="121974" x="5170488" y="4483100"/>
          <p14:tracePt t="121990" x="5143500" y="4483100"/>
          <p14:tracePt t="122007" x="5126038" y="4483100"/>
          <p14:tracePt t="122023" x="5054600" y="4473575"/>
          <p14:tracePt t="122040" x="4992688" y="4456113"/>
          <p14:tracePt t="122056" x="4938713" y="4438650"/>
          <p14:tracePt t="122073" x="4867275" y="4421188"/>
          <p14:tracePt t="122090" x="4822825" y="4411663"/>
          <p14:tracePt t="122107" x="4786313" y="4411663"/>
          <p14:tracePt t="122124" x="4732338" y="4411663"/>
          <p14:tracePt t="122140" x="4660900" y="4411663"/>
          <p14:tracePt t="122156" x="4608513" y="4402138"/>
          <p14:tracePt t="122173" x="4562475" y="4402138"/>
          <p14:tracePt t="122190" x="4510088" y="4402138"/>
          <p14:tracePt t="122207" x="4465638" y="4402138"/>
          <p14:tracePt t="122223" x="4429125" y="4402138"/>
          <p14:tracePt t="122240" x="4402138" y="4421188"/>
          <p14:tracePt t="122256" x="4367213" y="4421188"/>
          <p14:tracePt t="122273" x="4322763" y="4421188"/>
          <p14:tracePt t="122290" x="4286250" y="4421188"/>
          <p14:tracePt t="122306" x="4224338" y="4421188"/>
          <p14:tracePt t="122323" x="4160838" y="4411663"/>
          <p14:tracePt t="122340" x="4098925" y="4402138"/>
          <p14:tracePt t="122356" x="4010025" y="4384675"/>
          <p14:tracePt t="122373" x="3938588" y="4367213"/>
          <p14:tracePt t="122390" x="3867150" y="4349750"/>
          <p14:tracePt t="122407" x="3776663" y="4340225"/>
          <p14:tracePt t="122423" x="3751263" y="4340225"/>
          <p14:tracePt t="122440" x="3724275" y="4340225"/>
          <p14:tracePt t="122456" x="3714750" y="4340225"/>
          <p14:tracePt t="122473" x="3679825" y="4340225"/>
          <p14:tracePt t="122490" x="3643313" y="4349750"/>
          <p14:tracePt t="122506" x="3589338" y="4349750"/>
          <p14:tracePt t="122525" x="3562350" y="4349750"/>
          <p14:tracePt t="122540" x="3527425" y="4349750"/>
          <p14:tracePt t="122556" x="3509963" y="4349750"/>
          <p14:tracePt t="122573" x="3482975" y="4349750"/>
          <p14:tracePt t="122590" x="3446463" y="4349750"/>
          <p14:tracePt t="122607" x="3394075" y="4367213"/>
          <p14:tracePt t="122623" x="3340100" y="4376738"/>
          <p14:tracePt t="122640" x="3295650" y="4376738"/>
          <p14:tracePt t="122656" x="3251200" y="4376738"/>
          <p14:tracePt t="122673" x="3214688" y="4384675"/>
          <p14:tracePt t="122690" x="3205163" y="4384675"/>
          <p14:tracePt t="122706" x="3197225" y="4384675"/>
          <p14:tracePt t="122724" x="3170238" y="4384675"/>
          <p14:tracePt t="122740" x="3160713" y="4384675"/>
          <p14:tracePt t="122756" x="3143250" y="4384675"/>
          <p14:tracePt t="122790" x="3125788" y="4394200"/>
          <p14:tracePt t="12302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and P-type MOSFET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269288"/>
              </p:ext>
            </p:extLst>
          </p:nvPr>
        </p:nvGraphicFramePr>
        <p:xfrm>
          <a:off x="3337059" y="157868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1)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sp>
        <p:nvSpPr>
          <p:cNvPr id="22" name="Oval 21"/>
          <p:cNvSpPr/>
          <p:nvPr/>
        </p:nvSpPr>
        <p:spPr bwMode="auto">
          <a:xfrm>
            <a:off x="8158480" y="4408544"/>
            <a:ext cx="116840" cy="11684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53598" y="1568113"/>
            <a:ext cx="1546071" cy="1809343"/>
            <a:chOff x="9074875" y="3172029"/>
            <a:chExt cx="1546071" cy="1809343"/>
          </a:xfrm>
        </p:grpSpPr>
        <p:grpSp>
          <p:nvGrpSpPr>
            <p:cNvPr id="23" name="Group 22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17292" y="467359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48120"/>
              </p:ext>
            </p:extLst>
          </p:nvPr>
        </p:nvGraphicFramePr>
        <p:xfrm>
          <a:off x="3337059" y="440854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kern="1200" dirty="0" smtClean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1)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899318" y="4204587"/>
            <a:ext cx="1529135" cy="1800597"/>
            <a:chOff x="528918" y="4204587"/>
            <a:chExt cx="1529135" cy="1800597"/>
          </a:xfrm>
        </p:grpSpPr>
        <p:grpSp>
          <p:nvGrpSpPr>
            <p:cNvPr id="38" name="Group 37"/>
            <p:cNvGrpSpPr/>
            <p:nvPr/>
          </p:nvGrpSpPr>
          <p:grpSpPr>
            <a:xfrm>
              <a:off x="528918" y="4204587"/>
              <a:ext cx="1529135" cy="1800597"/>
              <a:chOff x="9074875" y="3209372"/>
              <a:chExt cx="1529135" cy="180059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900356" y="3209372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83198" y="96103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>
                <a:latin typeface="Neo Sans Intel" pitchFamily="34" charset="0"/>
              </a:rPr>
              <a:t>N-type MOSFET: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8918" y="3614591"/>
            <a:ext cx="742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>
                <a:latin typeface="Neo Sans Intel" pitchFamily="34" charset="0"/>
              </a:rPr>
              <a:t>P</a:t>
            </a:r>
            <a:r>
              <a:rPr lang="en-US" sz="2400" dirty="0" smtClean="0">
                <a:latin typeface="Neo Sans Intel" pitchFamily="34" charset="0"/>
              </a:rPr>
              <a:t>-type MOSFET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(similar to N-type, but all is inverted)</a:t>
            </a:r>
            <a:r>
              <a:rPr lang="en-US" sz="2400" dirty="0" smtClean="0">
                <a:latin typeface="Neo Sans Intel" pitchFamily="34" charset="0"/>
              </a:rPr>
              <a:t>: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132103" y="2064752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160843" y="5233275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54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.1|1.6|4.1|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8|65.6|40.2|73.6|87.3|11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4.3|24.8|8.3|40.9|29.1|69.9|3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|0.7|67.9|9.4|4|5.7|4.3|145.7|246.4|14.8|1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2.1|40|10.6|26.2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7|10.4|4.4|11.3|56.9|40.6|5.6|200.5|15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2|10.7|22.5|21.7|24.6|7.6|96|1.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sharepoint/v3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7438</TotalTime>
  <Words>965</Words>
  <Application>Microsoft Office PowerPoint</Application>
  <PresentationFormat>On-screen Show (4:3)</PresentationFormat>
  <Paragraphs>487</Paragraphs>
  <Slides>16</Slides>
  <Notes>1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mdsp_2011</vt:lpstr>
      <vt:lpstr>Transistors and Integrated Circuits</vt:lpstr>
      <vt:lpstr>Layers of Abstraction in Computes Science (CS)</vt:lpstr>
      <vt:lpstr>Why Transistor?</vt:lpstr>
      <vt:lpstr>Physical Abstraction</vt:lpstr>
      <vt:lpstr>MOSFET</vt:lpstr>
      <vt:lpstr>Diffusion process</vt:lpstr>
      <vt:lpstr>Closed State for N-type MOSFET</vt:lpstr>
      <vt:lpstr>Open State for N-type MOSFET</vt:lpstr>
      <vt:lpstr>N and P-type MOSFET</vt:lpstr>
      <vt:lpstr>Mix of States in Schemes with MOSFETs</vt:lpstr>
      <vt:lpstr>CMOS Circuits</vt:lpstr>
      <vt:lpstr>CMOS Inverter</vt:lpstr>
      <vt:lpstr>Power Consumption in CMOS</vt:lpstr>
      <vt:lpstr>CMOS NAND Circuit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294</cp:revision>
  <dcterms:created xsi:type="dcterms:W3CDTF">2011-10-24T08:13:52Z</dcterms:created>
  <dcterms:modified xsi:type="dcterms:W3CDTF">2013-10-27T21:18:14Z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